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41"/>
  </p:notesMasterIdLst>
  <p:sldIdLst>
    <p:sldId id="256" r:id="rId2"/>
    <p:sldId id="318" r:id="rId3"/>
    <p:sldId id="319" r:id="rId4"/>
    <p:sldId id="268" r:id="rId5"/>
    <p:sldId id="270" r:id="rId6"/>
    <p:sldId id="267" r:id="rId7"/>
    <p:sldId id="260" r:id="rId8"/>
    <p:sldId id="271" r:id="rId9"/>
    <p:sldId id="320" r:id="rId10"/>
    <p:sldId id="257" r:id="rId11"/>
    <p:sldId id="258" r:id="rId12"/>
    <p:sldId id="269" r:id="rId13"/>
    <p:sldId id="273" r:id="rId14"/>
    <p:sldId id="312" r:id="rId15"/>
    <p:sldId id="313" r:id="rId16"/>
    <p:sldId id="282" r:id="rId17"/>
    <p:sldId id="314" r:id="rId18"/>
    <p:sldId id="265" r:id="rId19"/>
    <p:sldId id="262" r:id="rId20"/>
    <p:sldId id="261" r:id="rId21"/>
    <p:sldId id="263" r:id="rId22"/>
    <p:sldId id="264" r:id="rId23"/>
    <p:sldId id="259" r:id="rId24"/>
    <p:sldId id="266" r:id="rId25"/>
    <p:sldId id="278" r:id="rId26"/>
    <p:sldId id="272" r:id="rId27"/>
    <p:sldId id="315" r:id="rId28"/>
    <p:sldId id="274" r:id="rId29"/>
    <p:sldId id="317" r:id="rId30"/>
    <p:sldId id="275" r:id="rId31"/>
    <p:sldId id="316" r:id="rId32"/>
    <p:sldId id="276" r:id="rId33"/>
    <p:sldId id="321" r:id="rId34"/>
    <p:sldId id="322" r:id="rId35"/>
    <p:sldId id="323" r:id="rId36"/>
    <p:sldId id="324" r:id="rId37"/>
    <p:sldId id="325" r:id="rId38"/>
    <p:sldId id="326" r:id="rId39"/>
    <p:sldId id="289" r:id="rId40"/>
  </p:sldIdLst>
  <p:sldSz cx="9144000" cy="5143500" type="screen16x9"/>
  <p:notesSz cx="6858000" cy="9144000"/>
  <p:embeddedFontLst>
    <p:embeddedFont>
      <p:font typeface="Baskervville" charset="0"/>
      <p:regular r:id="rId42"/>
      <p:italic r:id="rId43"/>
    </p:embeddedFont>
    <p:embeddedFont>
      <p:font typeface="Assistant" charset="-79"/>
      <p:regular r:id="rId44"/>
      <p:bold r:id="rId45"/>
    </p:embeddedFont>
    <p:embeddedFont>
      <p:font typeface="Bebas Neue" charset="0"/>
      <p:regular r:id="rId46"/>
    </p:embeddedFont>
    <p:embeddedFont>
      <p:font typeface="PT Sans" charset="-52"/>
      <p:regular r:id="rId47"/>
      <p:bold r:id="rId48"/>
      <p:italic r:id="rId49"/>
      <p:boldItalic r:id="rId50"/>
    </p:embeddedFont>
    <p:embeddedFont>
      <p:font typeface="Anaheim"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219FBBE-B6F3-429C-B2B7-83CEEC552F40}">
  <a:tblStyle styleId="{5219FBBE-B6F3-429C-B2B7-83CEEC552F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1B1FF00-E11A-45E3-BBF8-1F2AD5AD0C9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744" y="-84"/>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13e4b988f2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13e4b988f2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433e47ac06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433e47ac06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1433e47ac06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1433e47ac06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433e47ac06_0_2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433e47ac06_0_2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1433e47ac0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1433e47ac0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1433e47ac06_0_22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1433e47ac06_0_22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1433e47ac06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1433e47ac06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1433e47ac0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1433e47ac06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433e47ac06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433e47ac06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433e47ac06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433e47ac0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1433e47ac0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1433e47ac06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1433e47ac06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1433e47ac0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3e4b988f2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3e4b988f2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433e47ac06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1433e47ac0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433e47ac06_0_2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433e47ac06_0_2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1433e47ac06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1433e47ac06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433e47ac06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433e47ac0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1433e47ac06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1433e47ac06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433e47ac06_0_2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433e47ac06_0_2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433e47ac06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433e47ac06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1433e47ac06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1433e47ac06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1433e47ac06_0_22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1433e47ac06_0_22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1433e47ac06_0_22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1433e47ac06_0_22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1433e47ac06_0_22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1433e47ac06_0_22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433e47ac06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433e47ac06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1433e47ac06_0_22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1433e47ac06_0_22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1433e47ac0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1433e47ac0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1433e47ac06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1433e47ac06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433e47ac06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433e47ac06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950" y="1136512"/>
            <a:ext cx="6350100" cy="2429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500">
                <a:latin typeface="Baskervville"/>
                <a:ea typeface="Baskervville"/>
                <a:cs typeface="Baskervville"/>
                <a:sym typeface="Baskervvill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396950" y="3565400"/>
            <a:ext cx="63501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accent4"/>
                </a:solidFill>
                <a:latin typeface="Assistant"/>
                <a:ea typeface="Assistant"/>
                <a:cs typeface="Assistant"/>
                <a:sym typeface="Assistan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a:off x="463250" y="4718150"/>
            <a:ext cx="173870" cy="264025"/>
          </a:xfrm>
          <a:prstGeom prst="rect">
            <a:avLst/>
          </a:prstGeom>
          <a:noFill/>
          <a:ln>
            <a:noFill/>
          </a:ln>
        </p:spPr>
      </p:pic>
      <p:pic>
        <p:nvPicPr>
          <p:cNvPr id="12" name="Google Shape;12;p2"/>
          <p:cNvPicPr preferRelativeResize="0"/>
          <p:nvPr/>
        </p:nvPicPr>
        <p:blipFill>
          <a:blip r:embed="rId2">
            <a:alphaModFix/>
          </a:blip>
          <a:stretch>
            <a:fillRect/>
          </a:stretch>
        </p:blipFill>
        <p:spPr>
          <a:xfrm>
            <a:off x="167937" y="1345050"/>
            <a:ext cx="173870" cy="264025"/>
          </a:xfrm>
          <a:prstGeom prst="rect">
            <a:avLst/>
          </a:prstGeom>
          <a:noFill/>
          <a:ln>
            <a:noFill/>
          </a:ln>
        </p:spPr>
      </p:pic>
      <p:pic>
        <p:nvPicPr>
          <p:cNvPr id="13" name="Google Shape;13;p2"/>
          <p:cNvPicPr preferRelativeResize="0"/>
          <p:nvPr/>
        </p:nvPicPr>
        <p:blipFill>
          <a:blip r:embed="rId3">
            <a:alphaModFix/>
          </a:blip>
          <a:stretch>
            <a:fillRect/>
          </a:stretch>
        </p:blipFill>
        <p:spPr>
          <a:xfrm>
            <a:off x="1591675" y="152400"/>
            <a:ext cx="113300" cy="113300"/>
          </a:xfrm>
          <a:prstGeom prst="rect">
            <a:avLst/>
          </a:prstGeom>
          <a:noFill/>
          <a:ln>
            <a:noFill/>
          </a:ln>
        </p:spPr>
      </p:pic>
      <p:pic>
        <p:nvPicPr>
          <p:cNvPr id="14" name="Google Shape;14;p2"/>
          <p:cNvPicPr preferRelativeResize="0"/>
          <p:nvPr/>
        </p:nvPicPr>
        <p:blipFill>
          <a:blip r:embed="rId3">
            <a:alphaModFix/>
          </a:blip>
          <a:stretch>
            <a:fillRect/>
          </a:stretch>
        </p:blipFill>
        <p:spPr>
          <a:xfrm>
            <a:off x="3572875" y="4648200"/>
            <a:ext cx="113300" cy="113300"/>
          </a:xfrm>
          <a:prstGeom prst="rect">
            <a:avLst/>
          </a:prstGeom>
          <a:noFill/>
          <a:ln>
            <a:noFill/>
          </a:ln>
        </p:spPr>
      </p:pic>
      <p:pic>
        <p:nvPicPr>
          <p:cNvPr id="15" name="Google Shape;15;p2"/>
          <p:cNvPicPr preferRelativeResize="0"/>
          <p:nvPr/>
        </p:nvPicPr>
        <p:blipFill>
          <a:blip r:embed="rId3">
            <a:alphaModFix/>
          </a:blip>
          <a:stretch>
            <a:fillRect/>
          </a:stretch>
        </p:blipFill>
        <p:spPr>
          <a:xfrm>
            <a:off x="9039050" y="4800600"/>
            <a:ext cx="113300" cy="113300"/>
          </a:xfrm>
          <a:prstGeom prst="rect">
            <a:avLst/>
          </a:prstGeom>
          <a:noFill/>
          <a:ln>
            <a:noFill/>
          </a:ln>
        </p:spPr>
      </p:pic>
      <p:pic>
        <p:nvPicPr>
          <p:cNvPr id="16" name="Google Shape;16;p2"/>
          <p:cNvPicPr preferRelativeResize="0"/>
          <p:nvPr/>
        </p:nvPicPr>
        <p:blipFill>
          <a:blip r:embed="rId3">
            <a:alphaModFix/>
          </a:blip>
          <a:stretch>
            <a:fillRect/>
          </a:stretch>
        </p:blipFill>
        <p:spPr>
          <a:xfrm>
            <a:off x="-9675" y="3124200"/>
            <a:ext cx="113300" cy="113300"/>
          </a:xfrm>
          <a:prstGeom prst="rect">
            <a:avLst/>
          </a:prstGeom>
          <a:noFill/>
          <a:ln>
            <a:noFill/>
          </a:ln>
        </p:spPr>
      </p:pic>
      <p:pic>
        <p:nvPicPr>
          <p:cNvPr id="17" name="Google Shape;17;p2"/>
          <p:cNvPicPr preferRelativeResize="0"/>
          <p:nvPr/>
        </p:nvPicPr>
        <p:blipFill>
          <a:blip r:embed="rId2">
            <a:alphaModFix/>
          </a:blip>
          <a:stretch>
            <a:fillRect/>
          </a:stretch>
        </p:blipFill>
        <p:spPr>
          <a:xfrm>
            <a:off x="6218975" y="77037"/>
            <a:ext cx="173870" cy="264025"/>
          </a:xfrm>
          <a:prstGeom prst="rect">
            <a:avLst/>
          </a:prstGeom>
          <a:noFill/>
          <a:ln>
            <a:noFill/>
          </a:ln>
        </p:spPr>
      </p:pic>
      <p:pic>
        <p:nvPicPr>
          <p:cNvPr id="18" name="Google Shape;18;p2"/>
          <p:cNvPicPr preferRelativeResize="0"/>
          <p:nvPr/>
        </p:nvPicPr>
        <p:blipFill>
          <a:blip r:embed="rId4">
            <a:alphaModFix/>
          </a:blip>
          <a:stretch>
            <a:fillRect/>
          </a:stretch>
        </p:blipFill>
        <p:spPr>
          <a:xfrm rot="-5400000">
            <a:off x="-366675" y="57350"/>
            <a:ext cx="1757375" cy="1642675"/>
          </a:xfrm>
          <a:prstGeom prst="rect">
            <a:avLst/>
          </a:prstGeom>
          <a:noFill/>
          <a:ln>
            <a:noFill/>
          </a:ln>
        </p:spPr>
      </p:pic>
      <p:pic>
        <p:nvPicPr>
          <p:cNvPr id="19" name="Google Shape;19;p2"/>
          <p:cNvPicPr preferRelativeResize="0"/>
          <p:nvPr/>
        </p:nvPicPr>
        <p:blipFill>
          <a:blip r:embed="rId5">
            <a:alphaModFix/>
          </a:blip>
          <a:stretch>
            <a:fillRect/>
          </a:stretch>
        </p:blipFill>
        <p:spPr>
          <a:xfrm rot="5911651">
            <a:off x="2770112" y="-470179"/>
            <a:ext cx="266803" cy="1673109"/>
          </a:xfrm>
          <a:prstGeom prst="rect">
            <a:avLst/>
          </a:prstGeom>
          <a:noFill/>
          <a:ln>
            <a:noFill/>
          </a:ln>
        </p:spPr>
      </p:pic>
      <p:pic>
        <p:nvPicPr>
          <p:cNvPr id="20" name="Google Shape;20;p2"/>
          <p:cNvPicPr preferRelativeResize="0"/>
          <p:nvPr/>
        </p:nvPicPr>
        <p:blipFill>
          <a:blip r:embed="rId5">
            <a:alphaModFix/>
          </a:blip>
          <a:stretch>
            <a:fillRect/>
          </a:stretch>
        </p:blipFill>
        <p:spPr>
          <a:xfrm rot="5229612" flipH="1">
            <a:off x="2768757" y="-452003"/>
            <a:ext cx="266803" cy="1673109"/>
          </a:xfrm>
          <a:prstGeom prst="rect">
            <a:avLst/>
          </a:prstGeom>
          <a:noFill/>
          <a:ln>
            <a:noFill/>
          </a:ln>
        </p:spPr>
      </p:pic>
      <p:pic>
        <p:nvPicPr>
          <p:cNvPr id="21" name="Google Shape;21;p2"/>
          <p:cNvPicPr preferRelativeResize="0"/>
          <p:nvPr/>
        </p:nvPicPr>
        <p:blipFill>
          <a:blip r:embed="rId5">
            <a:alphaModFix/>
          </a:blip>
          <a:stretch>
            <a:fillRect/>
          </a:stretch>
        </p:blipFill>
        <p:spPr>
          <a:xfrm rot="1542525">
            <a:off x="-277647" y="1616852"/>
            <a:ext cx="236300" cy="1481840"/>
          </a:xfrm>
          <a:prstGeom prst="rect">
            <a:avLst/>
          </a:prstGeom>
          <a:noFill/>
          <a:ln>
            <a:noFill/>
          </a:ln>
        </p:spPr>
      </p:pic>
      <p:pic>
        <p:nvPicPr>
          <p:cNvPr id="22" name="Google Shape;22;p2"/>
          <p:cNvPicPr preferRelativeResize="0"/>
          <p:nvPr/>
        </p:nvPicPr>
        <p:blipFill>
          <a:blip r:embed="rId5">
            <a:alphaModFix/>
          </a:blip>
          <a:stretch>
            <a:fillRect/>
          </a:stretch>
        </p:blipFill>
        <p:spPr>
          <a:xfrm rot="1220804" flipH="1">
            <a:off x="-262622" y="1622752"/>
            <a:ext cx="236300" cy="1481843"/>
          </a:xfrm>
          <a:prstGeom prst="rect">
            <a:avLst/>
          </a:prstGeom>
          <a:noFill/>
          <a:ln>
            <a:noFill/>
          </a:ln>
        </p:spPr>
      </p:pic>
      <p:pic>
        <p:nvPicPr>
          <p:cNvPr id="23" name="Google Shape;23;p2"/>
          <p:cNvPicPr preferRelativeResize="0"/>
          <p:nvPr/>
        </p:nvPicPr>
        <p:blipFill>
          <a:blip r:embed="rId6">
            <a:alphaModFix/>
          </a:blip>
          <a:stretch>
            <a:fillRect/>
          </a:stretch>
        </p:blipFill>
        <p:spPr>
          <a:xfrm>
            <a:off x="-718925" y="341075"/>
            <a:ext cx="1296305" cy="1168275"/>
          </a:xfrm>
          <a:prstGeom prst="rect">
            <a:avLst/>
          </a:prstGeom>
          <a:noFill/>
          <a:ln>
            <a:noFill/>
          </a:ln>
        </p:spPr>
      </p:pic>
      <p:pic>
        <p:nvPicPr>
          <p:cNvPr id="24" name="Google Shape;24;p2"/>
          <p:cNvPicPr preferRelativeResize="0"/>
          <p:nvPr/>
        </p:nvPicPr>
        <p:blipFill>
          <a:blip r:embed="rId6">
            <a:alphaModFix/>
          </a:blip>
          <a:stretch>
            <a:fillRect/>
          </a:stretch>
        </p:blipFill>
        <p:spPr>
          <a:xfrm>
            <a:off x="-543975" y="3393688"/>
            <a:ext cx="1296305" cy="1168275"/>
          </a:xfrm>
          <a:prstGeom prst="rect">
            <a:avLst/>
          </a:prstGeom>
          <a:noFill/>
          <a:ln>
            <a:noFill/>
          </a:ln>
        </p:spPr>
      </p:pic>
      <p:pic>
        <p:nvPicPr>
          <p:cNvPr id="25" name="Google Shape;25;p2"/>
          <p:cNvPicPr preferRelativeResize="0"/>
          <p:nvPr/>
        </p:nvPicPr>
        <p:blipFill>
          <a:blip r:embed="rId7">
            <a:alphaModFix/>
          </a:blip>
          <a:stretch>
            <a:fillRect/>
          </a:stretch>
        </p:blipFill>
        <p:spPr>
          <a:xfrm rot="5400000" flipH="1">
            <a:off x="-358362" y="3244513"/>
            <a:ext cx="1494200" cy="1694174"/>
          </a:xfrm>
          <a:prstGeom prst="rect">
            <a:avLst/>
          </a:prstGeom>
          <a:noFill/>
          <a:ln>
            <a:noFill/>
          </a:ln>
        </p:spPr>
      </p:pic>
      <p:pic>
        <p:nvPicPr>
          <p:cNvPr id="26" name="Google Shape;26;p2"/>
          <p:cNvPicPr preferRelativeResize="0"/>
          <p:nvPr/>
        </p:nvPicPr>
        <p:blipFill>
          <a:blip r:embed="rId8">
            <a:alphaModFix/>
          </a:blip>
          <a:stretch>
            <a:fillRect/>
          </a:stretch>
        </p:blipFill>
        <p:spPr>
          <a:xfrm>
            <a:off x="7700475" y="2441725"/>
            <a:ext cx="1637750" cy="2809417"/>
          </a:xfrm>
          <a:prstGeom prst="rect">
            <a:avLst/>
          </a:prstGeom>
          <a:noFill/>
          <a:ln>
            <a:noFill/>
          </a:ln>
        </p:spPr>
      </p:pic>
      <p:pic>
        <p:nvPicPr>
          <p:cNvPr id="27" name="Google Shape;27;p2"/>
          <p:cNvPicPr preferRelativeResize="0"/>
          <p:nvPr/>
        </p:nvPicPr>
        <p:blipFill>
          <a:blip r:embed="rId9">
            <a:alphaModFix/>
          </a:blip>
          <a:stretch>
            <a:fillRect/>
          </a:stretch>
        </p:blipFill>
        <p:spPr>
          <a:xfrm>
            <a:off x="7779111" y="0"/>
            <a:ext cx="1801864" cy="1244475"/>
          </a:xfrm>
          <a:prstGeom prst="rect">
            <a:avLst/>
          </a:prstGeom>
          <a:noFill/>
          <a:ln>
            <a:noFill/>
          </a:ln>
        </p:spPr>
      </p:pic>
      <p:pic>
        <p:nvPicPr>
          <p:cNvPr id="28" name="Google Shape;28;p2"/>
          <p:cNvPicPr preferRelativeResize="0"/>
          <p:nvPr/>
        </p:nvPicPr>
        <p:blipFill>
          <a:blip r:embed="rId6">
            <a:alphaModFix/>
          </a:blip>
          <a:stretch>
            <a:fillRect/>
          </a:stretch>
        </p:blipFill>
        <p:spPr>
          <a:xfrm>
            <a:off x="1204063" y="4247907"/>
            <a:ext cx="1801875" cy="1623919"/>
          </a:xfrm>
          <a:prstGeom prst="rect">
            <a:avLst/>
          </a:prstGeom>
          <a:noFill/>
          <a:ln>
            <a:noFill/>
          </a:ln>
        </p:spPr>
      </p:pic>
      <p:pic>
        <p:nvPicPr>
          <p:cNvPr id="29" name="Google Shape;29;p2"/>
          <p:cNvPicPr preferRelativeResize="0"/>
          <p:nvPr/>
        </p:nvPicPr>
        <p:blipFill>
          <a:blip r:embed="rId5">
            <a:alphaModFix/>
          </a:blip>
          <a:stretch>
            <a:fillRect/>
          </a:stretch>
        </p:blipFill>
        <p:spPr>
          <a:xfrm rot="5400000">
            <a:off x="5987416" y="3959693"/>
            <a:ext cx="296613" cy="1860066"/>
          </a:xfrm>
          <a:prstGeom prst="rect">
            <a:avLst/>
          </a:prstGeom>
          <a:noFill/>
          <a:ln>
            <a:noFill/>
          </a:ln>
        </p:spPr>
      </p:pic>
      <p:pic>
        <p:nvPicPr>
          <p:cNvPr id="30" name="Google Shape;30;p2"/>
          <p:cNvPicPr preferRelativeResize="0"/>
          <p:nvPr/>
        </p:nvPicPr>
        <p:blipFill>
          <a:blip r:embed="rId5">
            <a:alphaModFix/>
          </a:blip>
          <a:stretch>
            <a:fillRect/>
          </a:stretch>
        </p:blipFill>
        <p:spPr>
          <a:xfrm rot="4695932" flipH="1">
            <a:off x="6123686" y="3959694"/>
            <a:ext cx="296613" cy="18600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8FAFB"/>
        </a:solidFill>
        <a:effectLst/>
      </p:bgPr>
    </p:bg>
    <p:spTree>
      <p:nvGrpSpPr>
        <p:cNvPr id="1" name="Shape 22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21"/>
        <p:cNvGrpSpPr/>
        <p:nvPr/>
      </p:nvGrpSpPr>
      <p:grpSpPr>
        <a:xfrm>
          <a:off x="0" y="0"/>
          <a:ext cx="0" cy="0"/>
          <a:chOff x="0" y="0"/>
          <a:chExt cx="0" cy="0"/>
        </a:xfrm>
      </p:grpSpPr>
      <p:sp>
        <p:nvSpPr>
          <p:cNvPr id="222" name="Google Shape;22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13"/>
          <p:cNvSpPr txBox="1">
            <a:spLocks noGrp="1"/>
          </p:cNvSpPr>
          <p:nvPr>
            <p:ph type="title" idx="2"/>
          </p:nvPr>
        </p:nvSpPr>
        <p:spPr>
          <a:xfrm>
            <a:off x="2069615" y="1928825"/>
            <a:ext cx="2305500" cy="382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4" name="Google Shape;224;p13"/>
          <p:cNvSpPr txBox="1">
            <a:spLocks noGrp="1"/>
          </p:cNvSpPr>
          <p:nvPr>
            <p:ph type="subTitle" idx="1"/>
          </p:nvPr>
        </p:nvSpPr>
        <p:spPr>
          <a:xfrm>
            <a:off x="2069615" y="214162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4"/>
                </a:solidFill>
                <a:latin typeface="Assistant"/>
                <a:ea typeface="Assistant"/>
                <a:cs typeface="Assistant"/>
                <a:sym typeface="Assistant"/>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5" name="Google Shape;225;p13"/>
          <p:cNvSpPr txBox="1">
            <a:spLocks noGrp="1"/>
          </p:cNvSpPr>
          <p:nvPr>
            <p:ph type="title" idx="3"/>
          </p:nvPr>
        </p:nvSpPr>
        <p:spPr>
          <a:xfrm>
            <a:off x="4768885" y="1928825"/>
            <a:ext cx="2305500" cy="382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6" name="Google Shape;226;p13"/>
          <p:cNvSpPr txBox="1">
            <a:spLocks noGrp="1"/>
          </p:cNvSpPr>
          <p:nvPr>
            <p:ph type="subTitle" idx="4"/>
          </p:nvPr>
        </p:nvSpPr>
        <p:spPr>
          <a:xfrm>
            <a:off x="4768884" y="214162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4"/>
                </a:solidFill>
                <a:latin typeface="Assistant"/>
                <a:ea typeface="Assistant"/>
                <a:cs typeface="Assistant"/>
                <a:sym typeface="Assistant"/>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7" name="Google Shape;227;p13"/>
          <p:cNvSpPr txBox="1">
            <a:spLocks noGrp="1"/>
          </p:cNvSpPr>
          <p:nvPr>
            <p:ph type="title" idx="5"/>
          </p:nvPr>
        </p:nvSpPr>
        <p:spPr>
          <a:xfrm>
            <a:off x="2069615" y="3537600"/>
            <a:ext cx="2305500" cy="382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8" name="Google Shape;228;p13"/>
          <p:cNvSpPr txBox="1">
            <a:spLocks noGrp="1"/>
          </p:cNvSpPr>
          <p:nvPr>
            <p:ph type="subTitle" idx="6"/>
          </p:nvPr>
        </p:nvSpPr>
        <p:spPr>
          <a:xfrm>
            <a:off x="2069615" y="37789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4"/>
                </a:solidFill>
                <a:latin typeface="Assistant"/>
                <a:ea typeface="Assistant"/>
                <a:cs typeface="Assistant"/>
                <a:sym typeface="Assistant"/>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9" name="Google Shape;229;p13"/>
          <p:cNvSpPr txBox="1">
            <a:spLocks noGrp="1"/>
          </p:cNvSpPr>
          <p:nvPr>
            <p:ph type="title" idx="7"/>
          </p:nvPr>
        </p:nvSpPr>
        <p:spPr>
          <a:xfrm>
            <a:off x="4768885" y="3537600"/>
            <a:ext cx="2305500" cy="382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0" name="Google Shape;230;p13"/>
          <p:cNvSpPr txBox="1">
            <a:spLocks noGrp="1"/>
          </p:cNvSpPr>
          <p:nvPr>
            <p:ph type="subTitle" idx="8"/>
          </p:nvPr>
        </p:nvSpPr>
        <p:spPr>
          <a:xfrm>
            <a:off x="4768884" y="37789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4"/>
                </a:solidFill>
                <a:latin typeface="Assistant"/>
                <a:ea typeface="Assistant"/>
                <a:cs typeface="Assistant"/>
                <a:sym typeface="Assistant"/>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1" name="Google Shape;231;p13"/>
          <p:cNvSpPr txBox="1">
            <a:spLocks noGrp="1"/>
          </p:cNvSpPr>
          <p:nvPr>
            <p:ph type="title" idx="9" hasCustomPrompt="1"/>
          </p:nvPr>
        </p:nvSpPr>
        <p:spPr>
          <a:xfrm>
            <a:off x="2168017" y="1369433"/>
            <a:ext cx="734700" cy="447600"/>
          </a:xfrm>
          <a:prstGeom prst="rect">
            <a:avLst/>
          </a:prstGeom>
          <a:solidFill>
            <a:srgbClr val="3A3A3A"/>
          </a:solid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2" name="Google Shape;232;p13"/>
          <p:cNvSpPr txBox="1">
            <a:spLocks noGrp="1"/>
          </p:cNvSpPr>
          <p:nvPr>
            <p:ph type="title" idx="13" hasCustomPrompt="1"/>
          </p:nvPr>
        </p:nvSpPr>
        <p:spPr>
          <a:xfrm>
            <a:off x="2168017" y="2978141"/>
            <a:ext cx="734700" cy="447600"/>
          </a:xfrm>
          <a:prstGeom prst="rect">
            <a:avLst/>
          </a:prstGeom>
          <a:solidFill>
            <a:srgbClr val="3A3A3A"/>
          </a:solid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3" name="Google Shape;233;p13"/>
          <p:cNvSpPr txBox="1">
            <a:spLocks noGrp="1"/>
          </p:cNvSpPr>
          <p:nvPr>
            <p:ph type="title" idx="14" hasCustomPrompt="1"/>
          </p:nvPr>
        </p:nvSpPr>
        <p:spPr>
          <a:xfrm>
            <a:off x="4867292" y="1369433"/>
            <a:ext cx="734700" cy="447600"/>
          </a:xfrm>
          <a:prstGeom prst="rect">
            <a:avLst/>
          </a:prstGeom>
          <a:solidFill>
            <a:srgbClr val="3A3A3A"/>
          </a:solid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4" name="Google Shape;234;p13"/>
          <p:cNvSpPr txBox="1">
            <a:spLocks noGrp="1"/>
          </p:cNvSpPr>
          <p:nvPr>
            <p:ph type="title" idx="15" hasCustomPrompt="1"/>
          </p:nvPr>
        </p:nvSpPr>
        <p:spPr>
          <a:xfrm>
            <a:off x="4867292" y="2978141"/>
            <a:ext cx="734700" cy="447600"/>
          </a:xfrm>
          <a:prstGeom prst="rect">
            <a:avLst/>
          </a:prstGeom>
          <a:solidFill>
            <a:srgbClr val="3A3A3A"/>
          </a:solidFill>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235" name="Google Shape;235;p13"/>
          <p:cNvPicPr preferRelativeResize="0"/>
          <p:nvPr/>
        </p:nvPicPr>
        <p:blipFill>
          <a:blip r:embed="rId2">
            <a:alphaModFix/>
          </a:blip>
          <a:stretch>
            <a:fillRect/>
          </a:stretch>
        </p:blipFill>
        <p:spPr>
          <a:xfrm>
            <a:off x="829675" y="4648200"/>
            <a:ext cx="113300" cy="113300"/>
          </a:xfrm>
          <a:prstGeom prst="rect">
            <a:avLst/>
          </a:prstGeom>
          <a:noFill/>
          <a:ln>
            <a:noFill/>
          </a:ln>
        </p:spPr>
      </p:pic>
      <p:pic>
        <p:nvPicPr>
          <p:cNvPr id="236" name="Google Shape;236;p13"/>
          <p:cNvPicPr preferRelativeResize="0"/>
          <p:nvPr/>
        </p:nvPicPr>
        <p:blipFill>
          <a:blip r:embed="rId2">
            <a:alphaModFix/>
          </a:blip>
          <a:stretch>
            <a:fillRect/>
          </a:stretch>
        </p:blipFill>
        <p:spPr>
          <a:xfrm>
            <a:off x="143875" y="3505200"/>
            <a:ext cx="113300" cy="113300"/>
          </a:xfrm>
          <a:prstGeom prst="rect">
            <a:avLst/>
          </a:prstGeom>
          <a:noFill/>
          <a:ln>
            <a:noFill/>
          </a:ln>
        </p:spPr>
      </p:pic>
      <p:pic>
        <p:nvPicPr>
          <p:cNvPr id="237" name="Google Shape;237;p13"/>
          <p:cNvPicPr preferRelativeResize="0"/>
          <p:nvPr/>
        </p:nvPicPr>
        <p:blipFill>
          <a:blip r:embed="rId3">
            <a:alphaModFix/>
          </a:blip>
          <a:stretch>
            <a:fillRect/>
          </a:stretch>
        </p:blipFill>
        <p:spPr>
          <a:xfrm>
            <a:off x="245287" y="354450"/>
            <a:ext cx="173870" cy="264025"/>
          </a:xfrm>
          <a:prstGeom prst="rect">
            <a:avLst/>
          </a:prstGeom>
          <a:noFill/>
          <a:ln>
            <a:noFill/>
          </a:ln>
        </p:spPr>
      </p:pic>
      <p:pic>
        <p:nvPicPr>
          <p:cNvPr id="238" name="Google Shape;238;p13"/>
          <p:cNvPicPr preferRelativeResize="0"/>
          <p:nvPr/>
        </p:nvPicPr>
        <p:blipFill>
          <a:blip r:embed="rId4">
            <a:alphaModFix/>
          </a:blip>
          <a:stretch>
            <a:fillRect/>
          </a:stretch>
        </p:blipFill>
        <p:spPr>
          <a:xfrm rot="5924601" flipH="1">
            <a:off x="8755870" y="3800134"/>
            <a:ext cx="296613" cy="1860065"/>
          </a:xfrm>
          <a:prstGeom prst="rect">
            <a:avLst/>
          </a:prstGeom>
          <a:noFill/>
          <a:ln>
            <a:noFill/>
          </a:ln>
        </p:spPr>
      </p:pic>
      <p:pic>
        <p:nvPicPr>
          <p:cNvPr id="239" name="Google Shape;239;p13"/>
          <p:cNvPicPr preferRelativeResize="0"/>
          <p:nvPr/>
        </p:nvPicPr>
        <p:blipFill>
          <a:blip r:embed="rId2">
            <a:alphaModFix/>
          </a:blip>
          <a:stretch>
            <a:fillRect/>
          </a:stretch>
        </p:blipFill>
        <p:spPr>
          <a:xfrm>
            <a:off x="372475" y="838200"/>
            <a:ext cx="113300" cy="113300"/>
          </a:xfrm>
          <a:prstGeom prst="rect">
            <a:avLst/>
          </a:prstGeom>
          <a:noFill/>
          <a:ln>
            <a:noFill/>
          </a:ln>
        </p:spPr>
      </p:pic>
      <p:pic>
        <p:nvPicPr>
          <p:cNvPr id="240" name="Google Shape;240;p13"/>
          <p:cNvPicPr preferRelativeResize="0"/>
          <p:nvPr/>
        </p:nvPicPr>
        <p:blipFill>
          <a:blip r:embed="rId2">
            <a:alphaModFix/>
          </a:blip>
          <a:stretch>
            <a:fillRect/>
          </a:stretch>
        </p:blipFill>
        <p:spPr>
          <a:xfrm>
            <a:off x="905875" y="228600"/>
            <a:ext cx="113300" cy="113300"/>
          </a:xfrm>
          <a:prstGeom prst="rect">
            <a:avLst/>
          </a:prstGeom>
          <a:noFill/>
          <a:ln>
            <a:noFill/>
          </a:ln>
        </p:spPr>
      </p:pic>
      <p:pic>
        <p:nvPicPr>
          <p:cNvPr id="241" name="Google Shape;241;p13"/>
          <p:cNvPicPr preferRelativeResize="0"/>
          <p:nvPr/>
        </p:nvPicPr>
        <p:blipFill>
          <a:blip r:embed="rId2">
            <a:alphaModFix/>
          </a:blip>
          <a:stretch>
            <a:fillRect/>
          </a:stretch>
        </p:blipFill>
        <p:spPr>
          <a:xfrm>
            <a:off x="8906875" y="4267200"/>
            <a:ext cx="113300" cy="113300"/>
          </a:xfrm>
          <a:prstGeom prst="rect">
            <a:avLst/>
          </a:prstGeom>
          <a:noFill/>
          <a:ln>
            <a:noFill/>
          </a:ln>
        </p:spPr>
      </p:pic>
      <p:pic>
        <p:nvPicPr>
          <p:cNvPr id="242" name="Google Shape;242;p13"/>
          <p:cNvPicPr preferRelativeResize="0"/>
          <p:nvPr/>
        </p:nvPicPr>
        <p:blipFill>
          <a:blip r:embed="rId3">
            <a:alphaModFix/>
          </a:blip>
          <a:stretch>
            <a:fillRect/>
          </a:stretch>
        </p:blipFill>
        <p:spPr>
          <a:xfrm>
            <a:off x="169087" y="4774050"/>
            <a:ext cx="173870" cy="264025"/>
          </a:xfrm>
          <a:prstGeom prst="rect">
            <a:avLst/>
          </a:prstGeom>
          <a:noFill/>
          <a:ln>
            <a:noFill/>
          </a:ln>
        </p:spPr>
      </p:pic>
      <p:pic>
        <p:nvPicPr>
          <p:cNvPr id="243" name="Google Shape;243;p13"/>
          <p:cNvPicPr preferRelativeResize="0"/>
          <p:nvPr/>
        </p:nvPicPr>
        <p:blipFill>
          <a:blip r:embed="rId2">
            <a:alphaModFix/>
          </a:blip>
          <a:stretch>
            <a:fillRect/>
          </a:stretch>
        </p:blipFill>
        <p:spPr>
          <a:xfrm>
            <a:off x="8830675" y="609600"/>
            <a:ext cx="113300" cy="113300"/>
          </a:xfrm>
          <a:prstGeom prst="rect">
            <a:avLst/>
          </a:prstGeom>
          <a:noFill/>
          <a:ln>
            <a:noFill/>
          </a:ln>
        </p:spPr>
      </p:pic>
      <p:pic>
        <p:nvPicPr>
          <p:cNvPr id="244" name="Google Shape;244;p13"/>
          <p:cNvPicPr preferRelativeResize="0"/>
          <p:nvPr/>
        </p:nvPicPr>
        <p:blipFill>
          <a:blip r:embed="rId5">
            <a:alphaModFix/>
          </a:blip>
          <a:stretch>
            <a:fillRect/>
          </a:stretch>
        </p:blipFill>
        <p:spPr>
          <a:xfrm rot="-5400000">
            <a:off x="-85337" y="3779663"/>
            <a:ext cx="1634800" cy="1095425"/>
          </a:xfrm>
          <a:prstGeom prst="rect">
            <a:avLst/>
          </a:prstGeom>
          <a:noFill/>
          <a:ln>
            <a:noFill/>
          </a:ln>
        </p:spPr>
      </p:pic>
      <p:pic>
        <p:nvPicPr>
          <p:cNvPr id="245" name="Google Shape;245;p13"/>
          <p:cNvPicPr preferRelativeResize="0"/>
          <p:nvPr/>
        </p:nvPicPr>
        <p:blipFill>
          <a:blip r:embed="rId6">
            <a:alphaModFix/>
          </a:blip>
          <a:stretch>
            <a:fillRect/>
          </a:stretch>
        </p:blipFill>
        <p:spPr>
          <a:xfrm>
            <a:off x="7238100" y="0"/>
            <a:ext cx="1905900" cy="1316350"/>
          </a:xfrm>
          <a:prstGeom prst="rect">
            <a:avLst/>
          </a:prstGeom>
          <a:noFill/>
          <a:ln>
            <a:noFill/>
          </a:ln>
        </p:spPr>
      </p:pic>
      <p:pic>
        <p:nvPicPr>
          <p:cNvPr id="246" name="Google Shape;246;p13"/>
          <p:cNvPicPr preferRelativeResize="0"/>
          <p:nvPr/>
        </p:nvPicPr>
        <p:blipFill>
          <a:blip r:embed="rId7">
            <a:alphaModFix/>
          </a:blip>
          <a:stretch>
            <a:fillRect/>
          </a:stretch>
        </p:blipFill>
        <p:spPr>
          <a:xfrm>
            <a:off x="7962395" y="202061"/>
            <a:ext cx="2513350" cy="2265127"/>
          </a:xfrm>
          <a:prstGeom prst="rect">
            <a:avLst/>
          </a:prstGeom>
          <a:noFill/>
          <a:ln>
            <a:noFill/>
          </a:ln>
        </p:spPr>
      </p:pic>
      <p:pic>
        <p:nvPicPr>
          <p:cNvPr id="247" name="Google Shape;247;p13"/>
          <p:cNvPicPr preferRelativeResize="0"/>
          <p:nvPr/>
        </p:nvPicPr>
        <p:blipFill>
          <a:blip r:embed="rId4">
            <a:alphaModFix/>
          </a:blip>
          <a:stretch>
            <a:fillRect/>
          </a:stretch>
        </p:blipFill>
        <p:spPr>
          <a:xfrm rot="6300001">
            <a:off x="8624243" y="3764864"/>
            <a:ext cx="296613" cy="1860066"/>
          </a:xfrm>
          <a:prstGeom prst="rect">
            <a:avLst/>
          </a:prstGeom>
          <a:noFill/>
          <a:ln>
            <a:noFill/>
          </a:ln>
        </p:spPr>
      </p:pic>
      <p:pic>
        <p:nvPicPr>
          <p:cNvPr id="248" name="Google Shape;248;p13"/>
          <p:cNvPicPr preferRelativeResize="0"/>
          <p:nvPr/>
        </p:nvPicPr>
        <p:blipFill>
          <a:blip r:embed="rId7">
            <a:alphaModFix/>
          </a:blip>
          <a:stretch>
            <a:fillRect/>
          </a:stretch>
        </p:blipFill>
        <p:spPr>
          <a:xfrm>
            <a:off x="-626126" y="2383460"/>
            <a:ext cx="1905900" cy="171768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49"/>
        <p:cNvGrpSpPr/>
        <p:nvPr/>
      </p:nvGrpSpPr>
      <p:grpSpPr>
        <a:xfrm>
          <a:off x="0" y="0"/>
          <a:ext cx="0" cy="0"/>
          <a:chOff x="0" y="0"/>
          <a:chExt cx="0" cy="0"/>
        </a:xfrm>
      </p:grpSpPr>
      <p:sp>
        <p:nvSpPr>
          <p:cNvPr id="250" name="Google Shape;250;p14"/>
          <p:cNvSpPr txBox="1">
            <a:spLocks noGrp="1"/>
          </p:cNvSpPr>
          <p:nvPr>
            <p:ph type="title"/>
          </p:nvPr>
        </p:nvSpPr>
        <p:spPr>
          <a:xfrm>
            <a:off x="3557400" y="3100288"/>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1" name="Google Shape;251;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600">
                <a:solidFill>
                  <a:schemeClr val="accent4"/>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pic>
        <p:nvPicPr>
          <p:cNvPr id="252" name="Google Shape;252;p14"/>
          <p:cNvPicPr preferRelativeResize="0"/>
          <p:nvPr/>
        </p:nvPicPr>
        <p:blipFill>
          <a:blip r:embed="rId2">
            <a:alphaModFix/>
          </a:blip>
          <a:stretch>
            <a:fillRect/>
          </a:stretch>
        </p:blipFill>
        <p:spPr>
          <a:xfrm>
            <a:off x="544125" y="1039725"/>
            <a:ext cx="113300" cy="113300"/>
          </a:xfrm>
          <a:prstGeom prst="rect">
            <a:avLst/>
          </a:prstGeom>
          <a:noFill/>
          <a:ln>
            <a:noFill/>
          </a:ln>
        </p:spPr>
      </p:pic>
      <p:pic>
        <p:nvPicPr>
          <p:cNvPr id="253" name="Google Shape;253;p14"/>
          <p:cNvPicPr preferRelativeResize="0"/>
          <p:nvPr/>
        </p:nvPicPr>
        <p:blipFill>
          <a:blip r:embed="rId2">
            <a:alphaModFix/>
          </a:blip>
          <a:stretch>
            <a:fillRect/>
          </a:stretch>
        </p:blipFill>
        <p:spPr>
          <a:xfrm>
            <a:off x="8804012" y="664775"/>
            <a:ext cx="113300" cy="113300"/>
          </a:xfrm>
          <a:prstGeom prst="rect">
            <a:avLst/>
          </a:prstGeom>
          <a:noFill/>
          <a:ln>
            <a:noFill/>
          </a:ln>
        </p:spPr>
      </p:pic>
      <p:pic>
        <p:nvPicPr>
          <p:cNvPr id="254" name="Google Shape;254;p14"/>
          <p:cNvPicPr preferRelativeResize="0"/>
          <p:nvPr/>
        </p:nvPicPr>
        <p:blipFill>
          <a:blip r:embed="rId2">
            <a:alphaModFix/>
          </a:blip>
          <a:stretch>
            <a:fillRect/>
          </a:stretch>
        </p:blipFill>
        <p:spPr>
          <a:xfrm>
            <a:off x="8132512" y="4679575"/>
            <a:ext cx="113300" cy="113300"/>
          </a:xfrm>
          <a:prstGeom prst="rect">
            <a:avLst/>
          </a:prstGeom>
          <a:noFill/>
          <a:ln>
            <a:noFill/>
          </a:ln>
        </p:spPr>
      </p:pic>
      <p:pic>
        <p:nvPicPr>
          <p:cNvPr id="255" name="Google Shape;255;p14"/>
          <p:cNvPicPr preferRelativeResize="0"/>
          <p:nvPr/>
        </p:nvPicPr>
        <p:blipFill>
          <a:blip r:embed="rId2">
            <a:alphaModFix/>
          </a:blip>
          <a:stretch>
            <a:fillRect/>
          </a:stretch>
        </p:blipFill>
        <p:spPr>
          <a:xfrm>
            <a:off x="436312" y="4603375"/>
            <a:ext cx="113300" cy="113300"/>
          </a:xfrm>
          <a:prstGeom prst="rect">
            <a:avLst/>
          </a:prstGeom>
          <a:noFill/>
          <a:ln>
            <a:noFill/>
          </a:ln>
        </p:spPr>
      </p:pic>
      <p:pic>
        <p:nvPicPr>
          <p:cNvPr id="256" name="Google Shape;256;p14"/>
          <p:cNvPicPr preferRelativeResize="0"/>
          <p:nvPr/>
        </p:nvPicPr>
        <p:blipFill>
          <a:blip r:embed="rId2">
            <a:alphaModFix/>
          </a:blip>
          <a:stretch>
            <a:fillRect/>
          </a:stretch>
        </p:blipFill>
        <p:spPr>
          <a:xfrm>
            <a:off x="2950912" y="4984375"/>
            <a:ext cx="113300" cy="113300"/>
          </a:xfrm>
          <a:prstGeom prst="rect">
            <a:avLst/>
          </a:prstGeom>
          <a:noFill/>
          <a:ln>
            <a:noFill/>
          </a:ln>
        </p:spPr>
      </p:pic>
      <p:pic>
        <p:nvPicPr>
          <p:cNvPr id="257" name="Google Shape;257;p14"/>
          <p:cNvPicPr preferRelativeResize="0"/>
          <p:nvPr/>
        </p:nvPicPr>
        <p:blipFill>
          <a:blip r:embed="rId2">
            <a:alphaModFix/>
          </a:blip>
          <a:stretch>
            <a:fillRect/>
          </a:stretch>
        </p:blipFill>
        <p:spPr>
          <a:xfrm>
            <a:off x="207712" y="1707775"/>
            <a:ext cx="113300" cy="113300"/>
          </a:xfrm>
          <a:prstGeom prst="rect">
            <a:avLst/>
          </a:prstGeom>
          <a:noFill/>
          <a:ln>
            <a:noFill/>
          </a:ln>
        </p:spPr>
      </p:pic>
      <p:pic>
        <p:nvPicPr>
          <p:cNvPr id="258" name="Google Shape;258;p14"/>
          <p:cNvPicPr preferRelativeResize="0"/>
          <p:nvPr/>
        </p:nvPicPr>
        <p:blipFill>
          <a:blip r:embed="rId2">
            <a:alphaModFix/>
          </a:blip>
          <a:stretch>
            <a:fillRect/>
          </a:stretch>
        </p:blipFill>
        <p:spPr>
          <a:xfrm>
            <a:off x="8543775" y="3896225"/>
            <a:ext cx="113300" cy="113300"/>
          </a:xfrm>
          <a:prstGeom prst="rect">
            <a:avLst/>
          </a:prstGeom>
          <a:noFill/>
          <a:ln>
            <a:noFill/>
          </a:ln>
        </p:spPr>
      </p:pic>
      <p:pic>
        <p:nvPicPr>
          <p:cNvPr id="259" name="Google Shape;259;p14"/>
          <p:cNvPicPr preferRelativeResize="0"/>
          <p:nvPr/>
        </p:nvPicPr>
        <p:blipFill>
          <a:blip r:embed="rId3">
            <a:alphaModFix/>
          </a:blip>
          <a:stretch>
            <a:fillRect/>
          </a:stretch>
        </p:blipFill>
        <p:spPr>
          <a:xfrm>
            <a:off x="7344275" y="4833637"/>
            <a:ext cx="173870" cy="264025"/>
          </a:xfrm>
          <a:prstGeom prst="rect">
            <a:avLst/>
          </a:prstGeom>
          <a:noFill/>
          <a:ln>
            <a:noFill/>
          </a:ln>
        </p:spPr>
      </p:pic>
      <p:pic>
        <p:nvPicPr>
          <p:cNvPr id="260" name="Google Shape;260;p14"/>
          <p:cNvPicPr preferRelativeResize="0"/>
          <p:nvPr/>
        </p:nvPicPr>
        <p:blipFill>
          <a:blip r:embed="rId3">
            <a:alphaModFix/>
          </a:blip>
          <a:stretch>
            <a:fillRect/>
          </a:stretch>
        </p:blipFill>
        <p:spPr>
          <a:xfrm>
            <a:off x="8513475" y="203187"/>
            <a:ext cx="173870" cy="264025"/>
          </a:xfrm>
          <a:prstGeom prst="rect">
            <a:avLst/>
          </a:prstGeom>
          <a:noFill/>
          <a:ln>
            <a:noFill/>
          </a:ln>
        </p:spPr>
      </p:pic>
      <p:pic>
        <p:nvPicPr>
          <p:cNvPr id="261" name="Google Shape;261;p14"/>
          <p:cNvPicPr preferRelativeResize="0"/>
          <p:nvPr/>
        </p:nvPicPr>
        <p:blipFill>
          <a:blip r:embed="rId2">
            <a:alphaModFix/>
          </a:blip>
          <a:stretch>
            <a:fillRect/>
          </a:stretch>
        </p:blipFill>
        <p:spPr>
          <a:xfrm>
            <a:off x="6532312" y="259975"/>
            <a:ext cx="113300" cy="113300"/>
          </a:xfrm>
          <a:prstGeom prst="rect">
            <a:avLst/>
          </a:prstGeom>
          <a:noFill/>
          <a:ln>
            <a:noFill/>
          </a:ln>
        </p:spPr>
      </p:pic>
      <p:pic>
        <p:nvPicPr>
          <p:cNvPr id="262" name="Google Shape;262;p14"/>
          <p:cNvPicPr preferRelativeResize="0"/>
          <p:nvPr/>
        </p:nvPicPr>
        <p:blipFill>
          <a:blip r:embed="rId4">
            <a:alphaModFix/>
          </a:blip>
          <a:stretch>
            <a:fillRect/>
          </a:stretch>
        </p:blipFill>
        <p:spPr>
          <a:xfrm>
            <a:off x="6036000" y="-826550"/>
            <a:ext cx="2302275" cy="2074900"/>
          </a:xfrm>
          <a:prstGeom prst="rect">
            <a:avLst/>
          </a:prstGeom>
          <a:noFill/>
          <a:ln>
            <a:noFill/>
          </a:ln>
        </p:spPr>
      </p:pic>
      <p:grpSp>
        <p:nvGrpSpPr>
          <p:cNvPr id="263" name="Google Shape;263;p14"/>
          <p:cNvGrpSpPr/>
          <p:nvPr/>
        </p:nvGrpSpPr>
        <p:grpSpPr>
          <a:xfrm rot="1250185" flipH="1">
            <a:off x="7914906" y="4279089"/>
            <a:ext cx="1170181" cy="546332"/>
            <a:chOff x="3341960" y="4275150"/>
            <a:chExt cx="819521" cy="382616"/>
          </a:xfrm>
        </p:grpSpPr>
        <p:sp>
          <p:nvSpPr>
            <p:cNvPr id="264" name="Google Shape;264;p14"/>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6" name="Google Shape;266;p14"/>
          <p:cNvPicPr preferRelativeResize="0"/>
          <p:nvPr/>
        </p:nvPicPr>
        <p:blipFill>
          <a:blip r:embed="rId5">
            <a:alphaModFix/>
          </a:blip>
          <a:stretch>
            <a:fillRect/>
          </a:stretch>
        </p:blipFill>
        <p:spPr>
          <a:xfrm rot="-6426242">
            <a:off x="443664" y="361839"/>
            <a:ext cx="296613" cy="1860066"/>
          </a:xfrm>
          <a:prstGeom prst="rect">
            <a:avLst/>
          </a:prstGeom>
          <a:noFill/>
          <a:ln>
            <a:noFill/>
          </a:ln>
        </p:spPr>
      </p:pic>
      <p:pic>
        <p:nvPicPr>
          <p:cNvPr id="267" name="Google Shape;267;p14"/>
          <p:cNvPicPr preferRelativeResize="0"/>
          <p:nvPr/>
        </p:nvPicPr>
        <p:blipFill>
          <a:blip r:embed="rId5">
            <a:alphaModFix/>
          </a:blip>
          <a:stretch>
            <a:fillRect/>
          </a:stretch>
        </p:blipFill>
        <p:spPr>
          <a:xfrm rot="-7130309" flipH="1">
            <a:off x="313422" y="401917"/>
            <a:ext cx="296613" cy="1860066"/>
          </a:xfrm>
          <a:prstGeom prst="rect">
            <a:avLst/>
          </a:prstGeom>
          <a:noFill/>
          <a:ln>
            <a:noFill/>
          </a:ln>
        </p:spPr>
      </p:pic>
      <p:pic>
        <p:nvPicPr>
          <p:cNvPr id="268" name="Google Shape;268;p14"/>
          <p:cNvPicPr preferRelativeResize="0"/>
          <p:nvPr/>
        </p:nvPicPr>
        <p:blipFill>
          <a:blip r:embed="rId5">
            <a:alphaModFix/>
          </a:blip>
          <a:stretch>
            <a:fillRect/>
          </a:stretch>
        </p:blipFill>
        <p:spPr>
          <a:xfrm rot="-852230" flipH="1">
            <a:off x="7666961" y="3969902"/>
            <a:ext cx="296613" cy="1860067"/>
          </a:xfrm>
          <a:prstGeom prst="rect">
            <a:avLst/>
          </a:prstGeom>
          <a:noFill/>
          <a:ln>
            <a:noFill/>
          </a:ln>
        </p:spPr>
      </p:pic>
      <p:pic>
        <p:nvPicPr>
          <p:cNvPr id="269" name="Google Shape;269;p14"/>
          <p:cNvPicPr preferRelativeResize="0"/>
          <p:nvPr/>
        </p:nvPicPr>
        <p:blipFill>
          <a:blip r:embed="rId5">
            <a:alphaModFix/>
          </a:blip>
          <a:stretch>
            <a:fillRect/>
          </a:stretch>
        </p:blipFill>
        <p:spPr>
          <a:xfrm rot="-148162">
            <a:off x="7633525" y="3837798"/>
            <a:ext cx="296613" cy="1860066"/>
          </a:xfrm>
          <a:prstGeom prst="rect">
            <a:avLst/>
          </a:prstGeom>
          <a:noFill/>
          <a:ln>
            <a:noFill/>
          </a:ln>
        </p:spPr>
      </p:pic>
      <p:pic>
        <p:nvPicPr>
          <p:cNvPr id="270" name="Google Shape;270;p14"/>
          <p:cNvPicPr preferRelativeResize="0"/>
          <p:nvPr/>
        </p:nvPicPr>
        <p:blipFill>
          <a:blip r:embed="rId4">
            <a:alphaModFix/>
          </a:blip>
          <a:stretch>
            <a:fillRect/>
          </a:stretch>
        </p:blipFill>
        <p:spPr>
          <a:xfrm>
            <a:off x="-778975" y="3514800"/>
            <a:ext cx="2302275" cy="20749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71"/>
        <p:cNvGrpSpPr/>
        <p:nvPr/>
      </p:nvGrpSpPr>
      <p:grpSpPr>
        <a:xfrm>
          <a:off x="0" y="0"/>
          <a:ext cx="0" cy="0"/>
          <a:chOff x="0" y="0"/>
          <a:chExt cx="0" cy="0"/>
        </a:xfrm>
      </p:grpSpPr>
      <p:sp>
        <p:nvSpPr>
          <p:cNvPr id="272" name="Google Shape;272;p15"/>
          <p:cNvSpPr txBox="1">
            <a:spLocks noGrp="1"/>
          </p:cNvSpPr>
          <p:nvPr>
            <p:ph type="title"/>
          </p:nvPr>
        </p:nvSpPr>
        <p:spPr>
          <a:xfrm>
            <a:off x="720000" y="1354363"/>
            <a:ext cx="35940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 name="Google Shape;273;p15"/>
          <p:cNvSpPr txBox="1">
            <a:spLocks noGrp="1"/>
          </p:cNvSpPr>
          <p:nvPr>
            <p:ph type="subTitle" idx="1"/>
          </p:nvPr>
        </p:nvSpPr>
        <p:spPr>
          <a:xfrm>
            <a:off x="720000" y="2986338"/>
            <a:ext cx="3594000" cy="8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15"/>
        <p:cNvGrpSpPr/>
        <p:nvPr/>
      </p:nvGrpSpPr>
      <p:grpSpPr>
        <a:xfrm>
          <a:off x="0" y="0"/>
          <a:ext cx="0" cy="0"/>
          <a:chOff x="0" y="0"/>
          <a:chExt cx="0" cy="0"/>
        </a:xfrm>
      </p:grpSpPr>
      <p:sp>
        <p:nvSpPr>
          <p:cNvPr id="316" name="Google Shape;31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18"/>
          <p:cNvSpPr txBox="1">
            <a:spLocks noGrp="1"/>
          </p:cNvSpPr>
          <p:nvPr>
            <p:ph type="title" idx="2"/>
          </p:nvPr>
        </p:nvSpPr>
        <p:spPr>
          <a:xfrm>
            <a:off x="1715375" y="2112200"/>
            <a:ext cx="2505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8" name="Google Shape;318;p18"/>
          <p:cNvSpPr txBox="1">
            <a:spLocks noGrp="1"/>
          </p:cNvSpPr>
          <p:nvPr>
            <p:ph type="title" idx="3"/>
          </p:nvPr>
        </p:nvSpPr>
        <p:spPr>
          <a:xfrm>
            <a:off x="4923250" y="2112200"/>
            <a:ext cx="2505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9" name="Google Shape;319;p18"/>
          <p:cNvSpPr txBox="1">
            <a:spLocks noGrp="1"/>
          </p:cNvSpPr>
          <p:nvPr>
            <p:ph type="subTitle" idx="1"/>
          </p:nvPr>
        </p:nvSpPr>
        <p:spPr>
          <a:xfrm>
            <a:off x="4923247" y="259982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18"/>
          <p:cNvSpPr txBox="1">
            <a:spLocks noGrp="1"/>
          </p:cNvSpPr>
          <p:nvPr>
            <p:ph type="subTitle" idx="4"/>
          </p:nvPr>
        </p:nvSpPr>
        <p:spPr>
          <a:xfrm>
            <a:off x="1715375" y="259982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1"/>
        <p:cNvGrpSpPr/>
        <p:nvPr/>
      </p:nvGrpSpPr>
      <p:grpSpPr>
        <a:xfrm>
          <a:off x="0" y="0"/>
          <a:ext cx="0" cy="0"/>
          <a:chOff x="0" y="0"/>
          <a:chExt cx="0" cy="0"/>
        </a:xfrm>
      </p:grpSpPr>
      <p:sp>
        <p:nvSpPr>
          <p:cNvPr id="322" name="Google Shape;32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3" name="Google Shape;323;p19"/>
          <p:cNvSpPr txBox="1">
            <a:spLocks noGrp="1"/>
          </p:cNvSpPr>
          <p:nvPr>
            <p:ph type="title" idx="2"/>
          </p:nvPr>
        </p:nvSpPr>
        <p:spPr>
          <a:xfrm>
            <a:off x="937626" y="2145158"/>
            <a:ext cx="21753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4" name="Google Shape;324;p19"/>
          <p:cNvSpPr txBox="1">
            <a:spLocks noGrp="1"/>
          </p:cNvSpPr>
          <p:nvPr>
            <p:ph type="subTitle" idx="1"/>
          </p:nvPr>
        </p:nvSpPr>
        <p:spPr>
          <a:xfrm>
            <a:off x="937626" y="2599728"/>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5" name="Google Shape;325;p19"/>
          <p:cNvSpPr txBox="1">
            <a:spLocks noGrp="1"/>
          </p:cNvSpPr>
          <p:nvPr>
            <p:ph type="title" idx="3"/>
          </p:nvPr>
        </p:nvSpPr>
        <p:spPr>
          <a:xfrm>
            <a:off x="3484345" y="2145158"/>
            <a:ext cx="21753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6" name="Google Shape;326;p19"/>
          <p:cNvSpPr txBox="1">
            <a:spLocks noGrp="1"/>
          </p:cNvSpPr>
          <p:nvPr>
            <p:ph type="subTitle" idx="4"/>
          </p:nvPr>
        </p:nvSpPr>
        <p:spPr>
          <a:xfrm>
            <a:off x="3484347" y="2599728"/>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7" name="Google Shape;327;p19"/>
          <p:cNvSpPr txBox="1">
            <a:spLocks noGrp="1"/>
          </p:cNvSpPr>
          <p:nvPr>
            <p:ph type="title" idx="5"/>
          </p:nvPr>
        </p:nvSpPr>
        <p:spPr>
          <a:xfrm>
            <a:off x="6031071" y="2145158"/>
            <a:ext cx="21753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8" name="Google Shape;328;p19"/>
          <p:cNvSpPr txBox="1">
            <a:spLocks noGrp="1"/>
          </p:cNvSpPr>
          <p:nvPr>
            <p:ph type="subTitle" idx="6"/>
          </p:nvPr>
        </p:nvSpPr>
        <p:spPr>
          <a:xfrm>
            <a:off x="6031074" y="2599728"/>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29"/>
        <p:cNvGrpSpPr/>
        <p:nvPr/>
      </p:nvGrpSpPr>
      <p:grpSpPr>
        <a:xfrm>
          <a:off x="0" y="0"/>
          <a:ext cx="0" cy="0"/>
          <a:chOff x="0" y="0"/>
          <a:chExt cx="0" cy="0"/>
        </a:xfrm>
      </p:grpSpPr>
      <p:sp>
        <p:nvSpPr>
          <p:cNvPr id="330" name="Google Shape;33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1" name="Google Shape;331;p20"/>
          <p:cNvSpPr txBox="1">
            <a:spLocks noGrp="1"/>
          </p:cNvSpPr>
          <p:nvPr>
            <p:ph type="title" idx="2"/>
          </p:nvPr>
        </p:nvSpPr>
        <p:spPr>
          <a:xfrm>
            <a:off x="2424850" y="1921175"/>
            <a:ext cx="1978200" cy="3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2" name="Google Shape;332;p20"/>
          <p:cNvSpPr txBox="1">
            <a:spLocks noGrp="1"/>
          </p:cNvSpPr>
          <p:nvPr>
            <p:ph type="subTitle" idx="1"/>
          </p:nvPr>
        </p:nvSpPr>
        <p:spPr>
          <a:xfrm>
            <a:off x="2424850" y="22047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3" name="Google Shape;333;p20"/>
          <p:cNvSpPr txBox="1">
            <a:spLocks noGrp="1"/>
          </p:cNvSpPr>
          <p:nvPr>
            <p:ph type="title" idx="3"/>
          </p:nvPr>
        </p:nvSpPr>
        <p:spPr>
          <a:xfrm>
            <a:off x="4740954" y="1921175"/>
            <a:ext cx="1978200" cy="3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4" name="Google Shape;334;p20"/>
          <p:cNvSpPr txBox="1">
            <a:spLocks noGrp="1"/>
          </p:cNvSpPr>
          <p:nvPr>
            <p:ph type="subTitle" idx="4"/>
          </p:nvPr>
        </p:nvSpPr>
        <p:spPr>
          <a:xfrm>
            <a:off x="4740954" y="22047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5" name="Google Shape;335;p20"/>
          <p:cNvSpPr txBox="1">
            <a:spLocks noGrp="1"/>
          </p:cNvSpPr>
          <p:nvPr>
            <p:ph type="title" idx="5"/>
          </p:nvPr>
        </p:nvSpPr>
        <p:spPr>
          <a:xfrm>
            <a:off x="2424850" y="3354650"/>
            <a:ext cx="1978200" cy="3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6" name="Google Shape;336;p20"/>
          <p:cNvSpPr txBox="1">
            <a:spLocks noGrp="1"/>
          </p:cNvSpPr>
          <p:nvPr>
            <p:ph type="subTitle" idx="6"/>
          </p:nvPr>
        </p:nvSpPr>
        <p:spPr>
          <a:xfrm>
            <a:off x="2424850" y="36381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7" name="Google Shape;337;p20"/>
          <p:cNvSpPr txBox="1">
            <a:spLocks noGrp="1"/>
          </p:cNvSpPr>
          <p:nvPr>
            <p:ph type="title" idx="7"/>
          </p:nvPr>
        </p:nvSpPr>
        <p:spPr>
          <a:xfrm>
            <a:off x="4740954" y="3354650"/>
            <a:ext cx="1978200" cy="37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8" name="Google Shape;338;p20"/>
          <p:cNvSpPr txBox="1">
            <a:spLocks noGrp="1"/>
          </p:cNvSpPr>
          <p:nvPr>
            <p:ph type="subTitle" idx="8"/>
          </p:nvPr>
        </p:nvSpPr>
        <p:spPr>
          <a:xfrm>
            <a:off x="4740954" y="36381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39"/>
        <p:cNvGrpSpPr/>
        <p:nvPr/>
      </p:nvGrpSpPr>
      <p:grpSpPr>
        <a:xfrm>
          <a:off x="0" y="0"/>
          <a:ext cx="0" cy="0"/>
          <a:chOff x="0" y="0"/>
          <a:chExt cx="0" cy="0"/>
        </a:xfrm>
      </p:grpSpPr>
      <p:sp>
        <p:nvSpPr>
          <p:cNvPr id="340" name="Google Shape;34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1" name="Google Shape;341;p21"/>
          <p:cNvSpPr txBox="1">
            <a:spLocks noGrp="1"/>
          </p:cNvSpPr>
          <p:nvPr>
            <p:ph type="title" idx="2"/>
          </p:nvPr>
        </p:nvSpPr>
        <p:spPr>
          <a:xfrm>
            <a:off x="1101175" y="2060788"/>
            <a:ext cx="19860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2" name="Google Shape;342;p21"/>
          <p:cNvSpPr txBox="1">
            <a:spLocks noGrp="1"/>
          </p:cNvSpPr>
          <p:nvPr>
            <p:ph type="subTitle" idx="1"/>
          </p:nvPr>
        </p:nvSpPr>
        <p:spPr>
          <a:xfrm>
            <a:off x="1101175" y="22693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3" name="Google Shape;343;p21"/>
          <p:cNvSpPr txBox="1">
            <a:spLocks noGrp="1"/>
          </p:cNvSpPr>
          <p:nvPr>
            <p:ph type="title" idx="3"/>
          </p:nvPr>
        </p:nvSpPr>
        <p:spPr>
          <a:xfrm>
            <a:off x="3578947" y="2060788"/>
            <a:ext cx="19860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4" name="Google Shape;344;p21"/>
          <p:cNvSpPr txBox="1">
            <a:spLocks noGrp="1"/>
          </p:cNvSpPr>
          <p:nvPr>
            <p:ph type="subTitle" idx="4"/>
          </p:nvPr>
        </p:nvSpPr>
        <p:spPr>
          <a:xfrm>
            <a:off x="3578948" y="22693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5" name="Google Shape;345;p21"/>
          <p:cNvSpPr txBox="1">
            <a:spLocks noGrp="1"/>
          </p:cNvSpPr>
          <p:nvPr>
            <p:ph type="title" idx="5"/>
          </p:nvPr>
        </p:nvSpPr>
        <p:spPr>
          <a:xfrm>
            <a:off x="1101175" y="3494250"/>
            <a:ext cx="19860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6" name="Google Shape;346;p21"/>
          <p:cNvSpPr txBox="1">
            <a:spLocks noGrp="1"/>
          </p:cNvSpPr>
          <p:nvPr>
            <p:ph type="subTitle" idx="6"/>
          </p:nvPr>
        </p:nvSpPr>
        <p:spPr>
          <a:xfrm>
            <a:off x="1101175"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7" name="Google Shape;347;p21"/>
          <p:cNvSpPr txBox="1">
            <a:spLocks noGrp="1"/>
          </p:cNvSpPr>
          <p:nvPr>
            <p:ph type="title" idx="7"/>
          </p:nvPr>
        </p:nvSpPr>
        <p:spPr>
          <a:xfrm>
            <a:off x="3578947" y="3494250"/>
            <a:ext cx="19860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8" name="Google Shape;348;p21"/>
          <p:cNvSpPr txBox="1">
            <a:spLocks noGrp="1"/>
          </p:cNvSpPr>
          <p:nvPr>
            <p:ph type="subTitle" idx="8"/>
          </p:nvPr>
        </p:nvSpPr>
        <p:spPr>
          <a:xfrm>
            <a:off x="3578948"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9" name="Google Shape;349;p21"/>
          <p:cNvSpPr txBox="1">
            <a:spLocks noGrp="1"/>
          </p:cNvSpPr>
          <p:nvPr>
            <p:ph type="title" idx="9"/>
          </p:nvPr>
        </p:nvSpPr>
        <p:spPr>
          <a:xfrm>
            <a:off x="6056725" y="2060788"/>
            <a:ext cx="19860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50" name="Google Shape;350;p21"/>
          <p:cNvSpPr txBox="1">
            <a:spLocks noGrp="1"/>
          </p:cNvSpPr>
          <p:nvPr>
            <p:ph type="subTitle" idx="13"/>
          </p:nvPr>
        </p:nvSpPr>
        <p:spPr>
          <a:xfrm>
            <a:off x="6056727" y="22693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1" name="Google Shape;351;p21"/>
          <p:cNvSpPr txBox="1">
            <a:spLocks noGrp="1"/>
          </p:cNvSpPr>
          <p:nvPr>
            <p:ph type="title" idx="14"/>
          </p:nvPr>
        </p:nvSpPr>
        <p:spPr>
          <a:xfrm>
            <a:off x="6056725" y="3494250"/>
            <a:ext cx="19860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52" name="Google Shape;352;p21"/>
          <p:cNvSpPr txBox="1">
            <a:spLocks noGrp="1"/>
          </p:cNvSpPr>
          <p:nvPr>
            <p:ph type="subTitle" idx="15"/>
          </p:nvPr>
        </p:nvSpPr>
        <p:spPr>
          <a:xfrm>
            <a:off x="6056727"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53"/>
        <p:cNvGrpSpPr/>
        <p:nvPr/>
      </p:nvGrpSpPr>
      <p:grpSpPr>
        <a:xfrm>
          <a:off x="0" y="0"/>
          <a:ext cx="0" cy="0"/>
          <a:chOff x="0" y="0"/>
          <a:chExt cx="0" cy="0"/>
        </a:xfrm>
      </p:grpSpPr>
      <p:sp>
        <p:nvSpPr>
          <p:cNvPr id="354" name="Google Shape;354;p22"/>
          <p:cNvSpPr txBox="1">
            <a:spLocks noGrp="1"/>
          </p:cNvSpPr>
          <p:nvPr>
            <p:ph type="title" hasCustomPrompt="1"/>
          </p:nvPr>
        </p:nvSpPr>
        <p:spPr>
          <a:xfrm>
            <a:off x="2223600" y="746425"/>
            <a:ext cx="4696800" cy="7689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55" name="Google Shape;355;p22"/>
          <p:cNvSpPr txBox="1">
            <a:spLocks noGrp="1"/>
          </p:cNvSpPr>
          <p:nvPr>
            <p:ph type="subTitle" idx="1"/>
          </p:nvPr>
        </p:nvSpPr>
        <p:spPr>
          <a:xfrm>
            <a:off x="2223600" y="1352027"/>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accent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56" name="Google Shape;356;p22"/>
          <p:cNvSpPr txBox="1">
            <a:spLocks noGrp="1"/>
          </p:cNvSpPr>
          <p:nvPr>
            <p:ph type="title" idx="2" hasCustomPrompt="1"/>
          </p:nvPr>
        </p:nvSpPr>
        <p:spPr>
          <a:xfrm>
            <a:off x="2223600" y="2030511"/>
            <a:ext cx="4696800" cy="7689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57" name="Google Shape;357;p22"/>
          <p:cNvSpPr txBox="1">
            <a:spLocks noGrp="1"/>
          </p:cNvSpPr>
          <p:nvPr>
            <p:ph type="subTitle" idx="3"/>
          </p:nvPr>
        </p:nvSpPr>
        <p:spPr>
          <a:xfrm>
            <a:off x="2223600" y="2653046"/>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accent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58" name="Google Shape;358;p22"/>
          <p:cNvSpPr txBox="1">
            <a:spLocks noGrp="1"/>
          </p:cNvSpPr>
          <p:nvPr>
            <p:ph type="title" idx="4" hasCustomPrompt="1"/>
          </p:nvPr>
        </p:nvSpPr>
        <p:spPr>
          <a:xfrm>
            <a:off x="2223600" y="3341838"/>
            <a:ext cx="4696800" cy="768900"/>
          </a:xfrm>
          <a:prstGeom prst="rect">
            <a:avLst/>
          </a:prstGeom>
          <a:solidFill>
            <a:schemeClr val="accent2"/>
          </a:solid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59" name="Google Shape;359;p22"/>
          <p:cNvSpPr txBox="1">
            <a:spLocks noGrp="1"/>
          </p:cNvSpPr>
          <p:nvPr>
            <p:ph type="subTitle" idx="5"/>
          </p:nvPr>
        </p:nvSpPr>
        <p:spPr>
          <a:xfrm>
            <a:off x="2223600" y="397286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accent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pic>
        <p:nvPicPr>
          <p:cNvPr id="360" name="Google Shape;360;p22"/>
          <p:cNvPicPr preferRelativeResize="0"/>
          <p:nvPr/>
        </p:nvPicPr>
        <p:blipFill>
          <a:blip r:embed="rId2">
            <a:alphaModFix/>
          </a:blip>
          <a:stretch>
            <a:fillRect/>
          </a:stretch>
        </p:blipFill>
        <p:spPr>
          <a:xfrm>
            <a:off x="512475" y="203187"/>
            <a:ext cx="173870" cy="264025"/>
          </a:xfrm>
          <a:prstGeom prst="rect">
            <a:avLst/>
          </a:prstGeom>
          <a:noFill/>
          <a:ln>
            <a:noFill/>
          </a:ln>
        </p:spPr>
      </p:pic>
      <p:pic>
        <p:nvPicPr>
          <p:cNvPr id="361" name="Google Shape;361;p22"/>
          <p:cNvPicPr preferRelativeResize="0"/>
          <p:nvPr/>
        </p:nvPicPr>
        <p:blipFill>
          <a:blip r:embed="rId2">
            <a:alphaModFix/>
          </a:blip>
          <a:stretch>
            <a:fillRect/>
          </a:stretch>
        </p:blipFill>
        <p:spPr>
          <a:xfrm>
            <a:off x="6456075" y="203187"/>
            <a:ext cx="173870" cy="264025"/>
          </a:xfrm>
          <a:prstGeom prst="rect">
            <a:avLst/>
          </a:prstGeom>
          <a:noFill/>
          <a:ln>
            <a:noFill/>
          </a:ln>
        </p:spPr>
      </p:pic>
      <p:pic>
        <p:nvPicPr>
          <p:cNvPr id="362" name="Google Shape;362;p22"/>
          <p:cNvPicPr preferRelativeResize="0"/>
          <p:nvPr/>
        </p:nvPicPr>
        <p:blipFill>
          <a:blip r:embed="rId2">
            <a:alphaModFix/>
          </a:blip>
          <a:stretch>
            <a:fillRect/>
          </a:stretch>
        </p:blipFill>
        <p:spPr>
          <a:xfrm>
            <a:off x="4855875" y="4851387"/>
            <a:ext cx="173870" cy="264025"/>
          </a:xfrm>
          <a:prstGeom prst="rect">
            <a:avLst/>
          </a:prstGeom>
          <a:noFill/>
          <a:ln>
            <a:noFill/>
          </a:ln>
        </p:spPr>
      </p:pic>
      <p:pic>
        <p:nvPicPr>
          <p:cNvPr id="363" name="Google Shape;363;p22"/>
          <p:cNvPicPr preferRelativeResize="0"/>
          <p:nvPr/>
        </p:nvPicPr>
        <p:blipFill>
          <a:blip r:embed="rId3">
            <a:alphaModFix/>
          </a:blip>
          <a:stretch>
            <a:fillRect/>
          </a:stretch>
        </p:blipFill>
        <p:spPr>
          <a:xfrm>
            <a:off x="1609575" y="359988"/>
            <a:ext cx="113300" cy="113300"/>
          </a:xfrm>
          <a:prstGeom prst="rect">
            <a:avLst/>
          </a:prstGeom>
          <a:noFill/>
          <a:ln>
            <a:noFill/>
          </a:ln>
        </p:spPr>
      </p:pic>
      <p:pic>
        <p:nvPicPr>
          <p:cNvPr id="364" name="Google Shape;364;p22"/>
          <p:cNvPicPr preferRelativeResize="0"/>
          <p:nvPr/>
        </p:nvPicPr>
        <p:blipFill>
          <a:blip r:embed="rId3">
            <a:alphaModFix/>
          </a:blip>
          <a:stretch>
            <a:fillRect/>
          </a:stretch>
        </p:blipFill>
        <p:spPr>
          <a:xfrm>
            <a:off x="193412" y="3103175"/>
            <a:ext cx="113300" cy="113300"/>
          </a:xfrm>
          <a:prstGeom prst="rect">
            <a:avLst/>
          </a:prstGeom>
          <a:noFill/>
          <a:ln>
            <a:noFill/>
          </a:ln>
        </p:spPr>
      </p:pic>
      <p:pic>
        <p:nvPicPr>
          <p:cNvPr id="365" name="Google Shape;365;p22"/>
          <p:cNvPicPr preferRelativeResize="0"/>
          <p:nvPr/>
        </p:nvPicPr>
        <p:blipFill>
          <a:blip r:embed="rId3">
            <a:alphaModFix/>
          </a:blip>
          <a:stretch>
            <a:fillRect/>
          </a:stretch>
        </p:blipFill>
        <p:spPr>
          <a:xfrm>
            <a:off x="2631812" y="4855775"/>
            <a:ext cx="113300" cy="113300"/>
          </a:xfrm>
          <a:prstGeom prst="rect">
            <a:avLst/>
          </a:prstGeom>
          <a:noFill/>
          <a:ln>
            <a:noFill/>
          </a:ln>
        </p:spPr>
      </p:pic>
      <p:pic>
        <p:nvPicPr>
          <p:cNvPr id="366" name="Google Shape;366;p22"/>
          <p:cNvPicPr preferRelativeResize="0"/>
          <p:nvPr/>
        </p:nvPicPr>
        <p:blipFill>
          <a:blip r:embed="rId3">
            <a:alphaModFix/>
          </a:blip>
          <a:stretch>
            <a:fillRect/>
          </a:stretch>
        </p:blipFill>
        <p:spPr>
          <a:xfrm>
            <a:off x="8499212" y="3255575"/>
            <a:ext cx="113300" cy="113300"/>
          </a:xfrm>
          <a:prstGeom prst="rect">
            <a:avLst/>
          </a:prstGeom>
          <a:noFill/>
          <a:ln>
            <a:noFill/>
          </a:ln>
        </p:spPr>
      </p:pic>
      <p:pic>
        <p:nvPicPr>
          <p:cNvPr id="367" name="Google Shape;367;p22"/>
          <p:cNvPicPr preferRelativeResize="0"/>
          <p:nvPr/>
        </p:nvPicPr>
        <p:blipFill>
          <a:blip r:embed="rId3">
            <a:alphaModFix/>
          </a:blip>
          <a:stretch>
            <a:fillRect/>
          </a:stretch>
        </p:blipFill>
        <p:spPr>
          <a:xfrm>
            <a:off x="6975212" y="4627175"/>
            <a:ext cx="113300" cy="113300"/>
          </a:xfrm>
          <a:prstGeom prst="rect">
            <a:avLst/>
          </a:prstGeom>
          <a:noFill/>
          <a:ln>
            <a:noFill/>
          </a:ln>
        </p:spPr>
      </p:pic>
      <p:pic>
        <p:nvPicPr>
          <p:cNvPr id="368" name="Google Shape;368;p22"/>
          <p:cNvPicPr preferRelativeResize="0"/>
          <p:nvPr/>
        </p:nvPicPr>
        <p:blipFill>
          <a:blip r:embed="rId3">
            <a:alphaModFix/>
          </a:blip>
          <a:stretch>
            <a:fillRect/>
          </a:stretch>
        </p:blipFill>
        <p:spPr>
          <a:xfrm>
            <a:off x="3133575" y="55188"/>
            <a:ext cx="113300" cy="113300"/>
          </a:xfrm>
          <a:prstGeom prst="rect">
            <a:avLst/>
          </a:prstGeom>
          <a:noFill/>
          <a:ln>
            <a:noFill/>
          </a:ln>
        </p:spPr>
      </p:pic>
      <p:pic>
        <p:nvPicPr>
          <p:cNvPr id="369" name="Google Shape;369;p22"/>
          <p:cNvPicPr preferRelativeResize="0"/>
          <p:nvPr/>
        </p:nvPicPr>
        <p:blipFill>
          <a:blip r:embed="rId2">
            <a:alphaModFix/>
          </a:blip>
          <a:stretch>
            <a:fillRect/>
          </a:stretch>
        </p:blipFill>
        <p:spPr>
          <a:xfrm>
            <a:off x="8665875" y="1041387"/>
            <a:ext cx="173870" cy="264025"/>
          </a:xfrm>
          <a:prstGeom prst="rect">
            <a:avLst/>
          </a:prstGeom>
          <a:noFill/>
          <a:ln>
            <a:noFill/>
          </a:ln>
        </p:spPr>
      </p:pic>
      <p:pic>
        <p:nvPicPr>
          <p:cNvPr id="370" name="Google Shape;370;p22"/>
          <p:cNvPicPr preferRelativeResize="0"/>
          <p:nvPr/>
        </p:nvPicPr>
        <p:blipFill>
          <a:blip r:embed="rId2">
            <a:alphaModFix/>
          </a:blip>
          <a:stretch>
            <a:fillRect/>
          </a:stretch>
        </p:blipFill>
        <p:spPr>
          <a:xfrm>
            <a:off x="219600" y="3680812"/>
            <a:ext cx="173870" cy="264025"/>
          </a:xfrm>
          <a:prstGeom prst="rect">
            <a:avLst/>
          </a:prstGeom>
          <a:noFill/>
          <a:ln>
            <a:noFill/>
          </a:ln>
        </p:spPr>
      </p:pic>
      <p:pic>
        <p:nvPicPr>
          <p:cNvPr id="371" name="Google Shape;371;p22"/>
          <p:cNvPicPr preferRelativeResize="0"/>
          <p:nvPr/>
        </p:nvPicPr>
        <p:blipFill>
          <a:blip r:embed="rId2">
            <a:alphaModFix/>
          </a:blip>
          <a:stretch>
            <a:fillRect/>
          </a:stretch>
        </p:blipFill>
        <p:spPr>
          <a:xfrm>
            <a:off x="1274475" y="4698987"/>
            <a:ext cx="173870" cy="264025"/>
          </a:xfrm>
          <a:prstGeom prst="rect">
            <a:avLst/>
          </a:prstGeom>
          <a:noFill/>
          <a:ln>
            <a:noFill/>
          </a:ln>
        </p:spPr>
      </p:pic>
      <p:pic>
        <p:nvPicPr>
          <p:cNvPr id="372" name="Google Shape;372;p22"/>
          <p:cNvPicPr preferRelativeResize="0"/>
          <p:nvPr/>
        </p:nvPicPr>
        <p:blipFill>
          <a:blip r:embed="rId4">
            <a:alphaModFix/>
          </a:blip>
          <a:stretch>
            <a:fillRect/>
          </a:stretch>
        </p:blipFill>
        <p:spPr>
          <a:xfrm>
            <a:off x="0" y="3260130"/>
            <a:ext cx="1650970" cy="1871875"/>
          </a:xfrm>
          <a:prstGeom prst="rect">
            <a:avLst/>
          </a:prstGeom>
          <a:noFill/>
          <a:ln>
            <a:noFill/>
          </a:ln>
        </p:spPr>
      </p:pic>
      <p:pic>
        <p:nvPicPr>
          <p:cNvPr id="373" name="Google Shape;373;p22"/>
          <p:cNvPicPr preferRelativeResize="0"/>
          <p:nvPr/>
        </p:nvPicPr>
        <p:blipFill>
          <a:blip r:embed="rId5">
            <a:alphaModFix/>
          </a:blip>
          <a:stretch>
            <a:fillRect/>
          </a:stretch>
        </p:blipFill>
        <p:spPr>
          <a:xfrm rot="5400000" flipH="1">
            <a:off x="7400213" y="58831"/>
            <a:ext cx="1802625" cy="1684950"/>
          </a:xfrm>
          <a:prstGeom prst="rect">
            <a:avLst/>
          </a:prstGeom>
          <a:noFill/>
          <a:ln>
            <a:noFill/>
          </a:ln>
        </p:spPr>
      </p:pic>
      <p:pic>
        <p:nvPicPr>
          <p:cNvPr id="374" name="Google Shape;374;p22"/>
          <p:cNvPicPr preferRelativeResize="0"/>
          <p:nvPr/>
        </p:nvPicPr>
        <p:blipFill>
          <a:blip r:embed="rId6">
            <a:alphaModFix/>
          </a:blip>
          <a:stretch>
            <a:fillRect/>
          </a:stretch>
        </p:blipFill>
        <p:spPr>
          <a:xfrm>
            <a:off x="-836302" y="-519312"/>
            <a:ext cx="2077000" cy="1871875"/>
          </a:xfrm>
          <a:prstGeom prst="rect">
            <a:avLst/>
          </a:prstGeom>
          <a:noFill/>
          <a:ln>
            <a:noFill/>
          </a:ln>
        </p:spPr>
      </p:pic>
      <p:pic>
        <p:nvPicPr>
          <p:cNvPr id="375" name="Google Shape;375;p22"/>
          <p:cNvPicPr preferRelativeResize="0"/>
          <p:nvPr/>
        </p:nvPicPr>
        <p:blipFill>
          <a:blip r:embed="rId7">
            <a:alphaModFix/>
          </a:blip>
          <a:stretch>
            <a:fillRect/>
          </a:stretch>
        </p:blipFill>
        <p:spPr>
          <a:xfrm rot="-845671">
            <a:off x="344888" y="-91359"/>
            <a:ext cx="326408" cy="2046906"/>
          </a:xfrm>
          <a:prstGeom prst="rect">
            <a:avLst/>
          </a:prstGeom>
          <a:noFill/>
          <a:ln>
            <a:noFill/>
          </a:ln>
        </p:spPr>
      </p:pic>
      <p:pic>
        <p:nvPicPr>
          <p:cNvPr id="376" name="Google Shape;376;p22"/>
          <p:cNvPicPr preferRelativeResize="0"/>
          <p:nvPr/>
        </p:nvPicPr>
        <p:blipFill>
          <a:blip r:embed="rId7">
            <a:alphaModFix/>
          </a:blip>
          <a:stretch>
            <a:fillRect/>
          </a:stretch>
        </p:blipFill>
        <p:spPr>
          <a:xfrm rot="-2146242" flipH="1">
            <a:off x="283807" y="-228314"/>
            <a:ext cx="326408" cy="2046908"/>
          </a:xfrm>
          <a:prstGeom prst="rect">
            <a:avLst/>
          </a:prstGeom>
          <a:noFill/>
          <a:ln>
            <a:noFill/>
          </a:ln>
        </p:spPr>
      </p:pic>
      <p:pic>
        <p:nvPicPr>
          <p:cNvPr id="377" name="Google Shape;377;p22"/>
          <p:cNvPicPr preferRelativeResize="0"/>
          <p:nvPr/>
        </p:nvPicPr>
        <p:blipFill>
          <a:blip r:embed="rId7">
            <a:alphaModFix/>
          </a:blip>
          <a:stretch>
            <a:fillRect/>
          </a:stretch>
        </p:blipFill>
        <p:spPr>
          <a:xfrm rot="8702417">
            <a:off x="7992574" y="3514345"/>
            <a:ext cx="326408" cy="2046906"/>
          </a:xfrm>
          <a:prstGeom prst="rect">
            <a:avLst/>
          </a:prstGeom>
          <a:noFill/>
          <a:ln>
            <a:noFill/>
          </a:ln>
        </p:spPr>
      </p:pic>
      <p:pic>
        <p:nvPicPr>
          <p:cNvPr id="378" name="Google Shape;378;p22"/>
          <p:cNvPicPr preferRelativeResize="0"/>
          <p:nvPr/>
        </p:nvPicPr>
        <p:blipFill>
          <a:blip r:embed="rId7">
            <a:alphaModFix/>
          </a:blip>
          <a:stretch>
            <a:fillRect/>
          </a:stretch>
        </p:blipFill>
        <p:spPr>
          <a:xfrm rot="7401846" flipH="1">
            <a:off x="8098429" y="3620561"/>
            <a:ext cx="326408" cy="204690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379"/>
        <p:cNvGrpSpPr/>
        <p:nvPr/>
      </p:nvGrpSpPr>
      <p:grpSpPr>
        <a:xfrm>
          <a:off x="0" y="0"/>
          <a:ext cx="0" cy="0"/>
          <a:chOff x="0" y="0"/>
          <a:chExt cx="0" cy="0"/>
        </a:xfrm>
      </p:grpSpPr>
      <p:sp>
        <p:nvSpPr>
          <p:cNvPr id="380" name="Google Shape;380;p23"/>
          <p:cNvSpPr txBox="1">
            <a:spLocks noGrp="1"/>
          </p:cNvSpPr>
          <p:nvPr>
            <p:ph type="title" hasCustomPrompt="1"/>
          </p:nvPr>
        </p:nvSpPr>
        <p:spPr>
          <a:xfrm>
            <a:off x="1474975" y="1356225"/>
            <a:ext cx="1100400" cy="406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81" name="Google Shape;381;p23"/>
          <p:cNvSpPr txBox="1">
            <a:spLocks noGrp="1"/>
          </p:cNvSpPr>
          <p:nvPr>
            <p:ph type="subTitle" idx="1"/>
          </p:nvPr>
        </p:nvSpPr>
        <p:spPr>
          <a:xfrm>
            <a:off x="938500" y="34005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solidFill>
                  <a:schemeClr val="accent4"/>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82" name="Google Shape;382;p23"/>
          <p:cNvSpPr txBox="1">
            <a:spLocks noGrp="1"/>
          </p:cNvSpPr>
          <p:nvPr>
            <p:ph type="subTitle" idx="2"/>
          </p:nvPr>
        </p:nvSpPr>
        <p:spPr>
          <a:xfrm>
            <a:off x="938500" y="29685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83" name="Google Shape;383;p23"/>
          <p:cNvSpPr txBox="1">
            <a:spLocks noGrp="1"/>
          </p:cNvSpPr>
          <p:nvPr>
            <p:ph type="title" idx="3" hasCustomPrompt="1"/>
          </p:nvPr>
        </p:nvSpPr>
        <p:spPr>
          <a:xfrm>
            <a:off x="3873100" y="1356225"/>
            <a:ext cx="1397700" cy="406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84" name="Google Shape;384;p23"/>
          <p:cNvSpPr txBox="1">
            <a:spLocks noGrp="1"/>
          </p:cNvSpPr>
          <p:nvPr>
            <p:ph type="subTitle" idx="4"/>
          </p:nvPr>
        </p:nvSpPr>
        <p:spPr>
          <a:xfrm>
            <a:off x="3485400" y="34005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solidFill>
                  <a:schemeClr val="accent4"/>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85" name="Google Shape;385;p23"/>
          <p:cNvSpPr txBox="1">
            <a:spLocks noGrp="1"/>
          </p:cNvSpPr>
          <p:nvPr>
            <p:ph type="subTitle" idx="5"/>
          </p:nvPr>
        </p:nvSpPr>
        <p:spPr>
          <a:xfrm>
            <a:off x="3485400" y="29685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86" name="Google Shape;386;p23"/>
          <p:cNvSpPr txBox="1">
            <a:spLocks noGrp="1"/>
          </p:cNvSpPr>
          <p:nvPr>
            <p:ph type="title" idx="6" hasCustomPrompt="1"/>
          </p:nvPr>
        </p:nvSpPr>
        <p:spPr>
          <a:xfrm>
            <a:off x="6417675" y="1356225"/>
            <a:ext cx="1397700" cy="4068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87" name="Google Shape;387;p23"/>
          <p:cNvSpPr txBox="1">
            <a:spLocks noGrp="1"/>
          </p:cNvSpPr>
          <p:nvPr>
            <p:ph type="subTitle" idx="7"/>
          </p:nvPr>
        </p:nvSpPr>
        <p:spPr>
          <a:xfrm>
            <a:off x="6032300" y="34005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solidFill>
                  <a:schemeClr val="accent4"/>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88" name="Google Shape;388;p23"/>
          <p:cNvSpPr txBox="1">
            <a:spLocks noGrp="1"/>
          </p:cNvSpPr>
          <p:nvPr>
            <p:ph type="subTitle" idx="8"/>
          </p:nvPr>
        </p:nvSpPr>
        <p:spPr>
          <a:xfrm>
            <a:off x="6032300" y="29685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89" name="Google Shape;389;p23"/>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90" name="Google Shape;390;p23"/>
          <p:cNvPicPr preferRelativeResize="0"/>
          <p:nvPr/>
        </p:nvPicPr>
        <p:blipFill>
          <a:blip r:embed="rId2">
            <a:alphaModFix/>
          </a:blip>
          <a:stretch>
            <a:fillRect/>
          </a:stretch>
        </p:blipFill>
        <p:spPr>
          <a:xfrm>
            <a:off x="117212" y="3484175"/>
            <a:ext cx="113300" cy="113300"/>
          </a:xfrm>
          <a:prstGeom prst="rect">
            <a:avLst/>
          </a:prstGeom>
          <a:noFill/>
          <a:ln>
            <a:noFill/>
          </a:ln>
        </p:spPr>
      </p:pic>
      <p:pic>
        <p:nvPicPr>
          <p:cNvPr id="391" name="Google Shape;391;p23"/>
          <p:cNvPicPr preferRelativeResize="0"/>
          <p:nvPr/>
        </p:nvPicPr>
        <p:blipFill>
          <a:blip r:embed="rId2">
            <a:alphaModFix/>
          </a:blip>
          <a:stretch>
            <a:fillRect/>
          </a:stretch>
        </p:blipFill>
        <p:spPr>
          <a:xfrm>
            <a:off x="498212" y="283775"/>
            <a:ext cx="113300" cy="113300"/>
          </a:xfrm>
          <a:prstGeom prst="rect">
            <a:avLst/>
          </a:prstGeom>
          <a:noFill/>
          <a:ln>
            <a:noFill/>
          </a:ln>
        </p:spPr>
      </p:pic>
      <p:pic>
        <p:nvPicPr>
          <p:cNvPr id="392" name="Google Shape;392;p23"/>
          <p:cNvPicPr preferRelativeResize="0"/>
          <p:nvPr/>
        </p:nvPicPr>
        <p:blipFill>
          <a:blip r:embed="rId2">
            <a:alphaModFix/>
          </a:blip>
          <a:stretch>
            <a:fillRect/>
          </a:stretch>
        </p:blipFill>
        <p:spPr>
          <a:xfrm>
            <a:off x="1184012" y="4931975"/>
            <a:ext cx="113300" cy="113300"/>
          </a:xfrm>
          <a:prstGeom prst="rect">
            <a:avLst/>
          </a:prstGeom>
          <a:noFill/>
          <a:ln>
            <a:noFill/>
          </a:ln>
        </p:spPr>
      </p:pic>
      <p:pic>
        <p:nvPicPr>
          <p:cNvPr id="393" name="Google Shape;393;p23"/>
          <p:cNvPicPr preferRelativeResize="0"/>
          <p:nvPr/>
        </p:nvPicPr>
        <p:blipFill>
          <a:blip r:embed="rId2">
            <a:alphaModFix/>
          </a:blip>
          <a:stretch>
            <a:fillRect/>
          </a:stretch>
        </p:blipFill>
        <p:spPr>
          <a:xfrm>
            <a:off x="8880975" y="4762825"/>
            <a:ext cx="113300" cy="113300"/>
          </a:xfrm>
          <a:prstGeom prst="rect">
            <a:avLst/>
          </a:prstGeom>
          <a:noFill/>
          <a:ln>
            <a:noFill/>
          </a:ln>
        </p:spPr>
      </p:pic>
      <p:pic>
        <p:nvPicPr>
          <p:cNvPr id="394" name="Google Shape;394;p23"/>
          <p:cNvPicPr preferRelativeResize="0"/>
          <p:nvPr/>
        </p:nvPicPr>
        <p:blipFill>
          <a:blip r:embed="rId2">
            <a:alphaModFix/>
          </a:blip>
          <a:stretch>
            <a:fillRect/>
          </a:stretch>
        </p:blipFill>
        <p:spPr>
          <a:xfrm>
            <a:off x="7356212" y="283775"/>
            <a:ext cx="113300" cy="113300"/>
          </a:xfrm>
          <a:prstGeom prst="rect">
            <a:avLst/>
          </a:prstGeom>
          <a:noFill/>
          <a:ln>
            <a:noFill/>
          </a:ln>
        </p:spPr>
      </p:pic>
      <p:pic>
        <p:nvPicPr>
          <p:cNvPr id="395" name="Google Shape;395;p23"/>
          <p:cNvPicPr preferRelativeResize="0"/>
          <p:nvPr/>
        </p:nvPicPr>
        <p:blipFill>
          <a:blip r:embed="rId2">
            <a:alphaModFix/>
          </a:blip>
          <a:stretch>
            <a:fillRect/>
          </a:stretch>
        </p:blipFill>
        <p:spPr>
          <a:xfrm>
            <a:off x="8880212" y="1502975"/>
            <a:ext cx="113300" cy="113300"/>
          </a:xfrm>
          <a:prstGeom prst="rect">
            <a:avLst/>
          </a:prstGeom>
          <a:noFill/>
          <a:ln>
            <a:noFill/>
          </a:ln>
        </p:spPr>
      </p:pic>
      <p:pic>
        <p:nvPicPr>
          <p:cNvPr id="396" name="Google Shape;396;p23"/>
          <p:cNvPicPr preferRelativeResize="0"/>
          <p:nvPr/>
        </p:nvPicPr>
        <p:blipFill>
          <a:blip r:embed="rId2">
            <a:alphaModFix/>
          </a:blip>
          <a:stretch>
            <a:fillRect/>
          </a:stretch>
        </p:blipFill>
        <p:spPr>
          <a:xfrm>
            <a:off x="5832212" y="4855775"/>
            <a:ext cx="113300" cy="113300"/>
          </a:xfrm>
          <a:prstGeom prst="rect">
            <a:avLst/>
          </a:prstGeom>
          <a:noFill/>
          <a:ln>
            <a:noFill/>
          </a:ln>
        </p:spPr>
      </p:pic>
      <p:pic>
        <p:nvPicPr>
          <p:cNvPr id="397" name="Google Shape;397;p23"/>
          <p:cNvPicPr preferRelativeResize="0"/>
          <p:nvPr/>
        </p:nvPicPr>
        <p:blipFill>
          <a:blip r:embed="rId2">
            <a:alphaModFix/>
          </a:blip>
          <a:stretch>
            <a:fillRect/>
          </a:stretch>
        </p:blipFill>
        <p:spPr>
          <a:xfrm>
            <a:off x="3317612" y="55175"/>
            <a:ext cx="113300" cy="113300"/>
          </a:xfrm>
          <a:prstGeom prst="rect">
            <a:avLst/>
          </a:prstGeom>
          <a:noFill/>
          <a:ln>
            <a:noFill/>
          </a:ln>
        </p:spPr>
      </p:pic>
      <p:pic>
        <p:nvPicPr>
          <p:cNvPr id="398" name="Google Shape;398;p23"/>
          <p:cNvPicPr preferRelativeResize="0"/>
          <p:nvPr/>
        </p:nvPicPr>
        <p:blipFill>
          <a:blip r:embed="rId3">
            <a:alphaModFix/>
          </a:blip>
          <a:stretch>
            <a:fillRect/>
          </a:stretch>
        </p:blipFill>
        <p:spPr>
          <a:xfrm>
            <a:off x="436275" y="2903512"/>
            <a:ext cx="173870" cy="264025"/>
          </a:xfrm>
          <a:prstGeom prst="rect">
            <a:avLst/>
          </a:prstGeom>
          <a:noFill/>
          <a:ln>
            <a:noFill/>
          </a:ln>
        </p:spPr>
      </p:pic>
      <p:pic>
        <p:nvPicPr>
          <p:cNvPr id="399" name="Google Shape;399;p23"/>
          <p:cNvPicPr preferRelativeResize="0"/>
          <p:nvPr/>
        </p:nvPicPr>
        <p:blipFill>
          <a:blip r:embed="rId3">
            <a:alphaModFix/>
          </a:blip>
          <a:stretch>
            <a:fillRect/>
          </a:stretch>
        </p:blipFill>
        <p:spPr>
          <a:xfrm>
            <a:off x="8437275" y="3132112"/>
            <a:ext cx="173870" cy="264025"/>
          </a:xfrm>
          <a:prstGeom prst="rect">
            <a:avLst/>
          </a:prstGeom>
          <a:noFill/>
          <a:ln>
            <a:noFill/>
          </a:ln>
        </p:spPr>
      </p:pic>
      <p:pic>
        <p:nvPicPr>
          <p:cNvPr id="400" name="Google Shape;400;p23"/>
          <p:cNvPicPr preferRelativeResize="0"/>
          <p:nvPr/>
        </p:nvPicPr>
        <p:blipFill>
          <a:blip r:embed="rId3">
            <a:alphaModFix/>
          </a:blip>
          <a:stretch>
            <a:fillRect/>
          </a:stretch>
        </p:blipFill>
        <p:spPr>
          <a:xfrm>
            <a:off x="1731675" y="4579912"/>
            <a:ext cx="173870" cy="264025"/>
          </a:xfrm>
          <a:prstGeom prst="rect">
            <a:avLst/>
          </a:prstGeom>
          <a:noFill/>
          <a:ln>
            <a:noFill/>
          </a:ln>
        </p:spPr>
      </p:pic>
      <p:pic>
        <p:nvPicPr>
          <p:cNvPr id="401" name="Google Shape;401;p23"/>
          <p:cNvPicPr preferRelativeResize="0"/>
          <p:nvPr/>
        </p:nvPicPr>
        <p:blipFill>
          <a:blip r:embed="rId4">
            <a:alphaModFix/>
          </a:blip>
          <a:stretch>
            <a:fillRect/>
          </a:stretch>
        </p:blipFill>
        <p:spPr>
          <a:xfrm rot="-9364469">
            <a:off x="8844572" y="3035817"/>
            <a:ext cx="296613" cy="1860066"/>
          </a:xfrm>
          <a:prstGeom prst="rect">
            <a:avLst/>
          </a:prstGeom>
          <a:noFill/>
          <a:ln>
            <a:noFill/>
          </a:ln>
        </p:spPr>
      </p:pic>
      <p:pic>
        <p:nvPicPr>
          <p:cNvPr id="402" name="Google Shape;402;p23"/>
          <p:cNvPicPr preferRelativeResize="0"/>
          <p:nvPr/>
        </p:nvPicPr>
        <p:blipFill>
          <a:blip r:embed="rId4">
            <a:alphaModFix/>
          </a:blip>
          <a:stretch>
            <a:fillRect/>
          </a:stretch>
        </p:blipFill>
        <p:spPr>
          <a:xfrm rot="-10068536" flipH="1">
            <a:off x="8789308" y="3160377"/>
            <a:ext cx="296613" cy="1860066"/>
          </a:xfrm>
          <a:prstGeom prst="rect">
            <a:avLst/>
          </a:prstGeom>
          <a:noFill/>
          <a:ln>
            <a:noFill/>
          </a:ln>
        </p:spPr>
      </p:pic>
      <p:pic>
        <p:nvPicPr>
          <p:cNvPr id="403" name="Google Shape;403;p23"/>
          <p:cNvPicPr preferRelativeResize="0"/>
          <p:nvPr/>
        </p:nvPicPr>
        <p:blipFill>
          <a:blip r:embed="rId2">
            <a:alphaModFix/>
          </a:blip>
          <a:stretch>
            <a:fillRect/>
          </a:stretch>
        </p:blipFill>
        <p:spPr>
          <a:xfrm>
            <a:off x="574412" y="1807775"/>
            <a:ext cx="113300" cy="113300"/>
          </a:xfrm>
          <a:prstGeom prst="rect">
            <a:avLst/>
          </a:prstGeom>
          <a:noFill/>
          <a:ln>
            <a:noFill/>
          </a:ln>
        </p:spPr>
      </p:pic>
      <p:pic>
        <p:nvPicPr>
          <p:cNvPr id="404" name="Google Shape;404;p23"/>
          <p:cNvPicPr preferRelativeResize="0"/>
          <p:nvPr/>
        </p:nvPicPr>
        <p:blipFill>
          <a:blip r:embed="rId5">
            <a:alphaModFix/>
          </a:blip>
          <a:stretch>
            <a:fillRect/>
          </a:stretch>
        </p:blipFill>
        <p:spPr>
          <a:xfrm>
            <a:off x="7684388" y="-353812"/>
            <a:ext cx="1982400" cy="1786625"/>
          </a:xfrm>
          <a:prstGeom prst="rect">
            <a:avLst/>
          </a:prstGeom>
          <a:noFill/>
          <a:ln>
            <a:noFill/>
          </a:ln>
        </p:spPr>
      </p:pic>
      <p:pic>
        <p:nvPicPr>
          <p:cNvPr id="405" name="Google Shape;405;p23"/>
          <p:cNvPicPr preferRelativeResize="0"/>
          <p:nvPr/>
        </p:nvPicPr>
        <p:blipFill>
          <a:blip r:embed="rId6">
            <a:alphaModFix/>
          </a:blip>
          <a:stretch>
            <a:fillRect/>
          </a:stretch>
        </p:blipFill>
        <p:spPr>
          <a:xfrm flipH="1">
            <a:off x="7258775" y="1"/>
            <a:ext cx="1885225" cy="813925"/>
          </a:xfrm>
          <a:prstGeom prst="rect">
            <a:avLst/>
          </a:prstGeom>
          <a:noFill/>
          <a:ln>
            <a:noFill/>
          </a:ln>
        </p:spPr>
      </p:pic>
      <p:pic>
        <p:nvPicPr>
          <p:cNvPr id="406" name="Google Shape;406;p23"/>
          <p:cNvPicPr preferRelativeResize="0"/>
          <p:nvPr/>
        </p:nvPicPr>
        <p:blipFill>
          <a:blip r:embed="rId7">
            <a:alphaModFix/>
          </a:blip>
          <a:stretch>
            <a:fillRect/>
          </a:stretch>
        </p:blipFill>
        <p:spPr>
          <a:xfrm flipH="1">
            <a:off x="-12" y="3197111"/>
            <a:ext cx="1100400" cy="1887664"/>
          </a:xfrm>
          <a:prstGeom prst="rect">
            <a:avLst/>
          </a:prstGeom>
          <a:noFill/>
          <a:ln>
            <a:noFill/>
          </a:ln>
        </p:spPr>
      </p:pic>
      <p:pic>
        <p:nvPicPr>
          <p:cNvPr id="407" name="Google Shape;407;p23"/>
          <p:cNvPicPr preferRelativeResize="0"/>
          <p:nvPr/>
        </p:nvPicPr>
        <p:blipFill>
          <a:blip r:embed="rId5">
            <a:alphaModFix/>
          </a:blip>
          <a:stretch>
            <a:fillRect/>
          </a:stretch>
        </p:blipFill>
        <p:spPr>
          <a:xfrm>
            <a:off x="-819087" y="3710688"/>
            <a:ext cx="1982400" cy="17866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720000" y="2414400"/>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3" name="Google Shape;33;p3"/>
          <p:cNvSpPr txBox="1">
            <a:spLocks noGrp="1"/>
          </p:cNvSpPr>
          <p:nvPr>
            <p:ph type="title" idx="2" hasCustomPrompt="1"/>
          </p:nvPr>
        </p:nvSpPr>
        <p:spPr>
          <a:xfrm>
            <a:off x="842801" y="1601375"/>
            <a:ext cx="1107300" cy="841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4" name="Google Shape;34;p3"/>
          <p:cNvSpPr txBox="1">
            <a:spLocks noGrp="1"/>
          </p:cNvSpPr>
          <p:nvPr>
            <p:ph type="subTitle" idx="1"/>
          </p:nvPr>
        </p:nvSpPr>
        <p:spPr>
          <a:xfrm>
            <a:off x="720000" y="31671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5" name="Google Shape;35;p3"/>
          <p:cNvPicPr preferRelativeResize="0"/>
          <p:nvPr/>
        </p:nvPicPr>
        <p:blipFill>
          <a:blip r:embed="rId2">
            <a:alphaModFix/>
          </a:blip>
          <a:stretch>
            <a:fillRect/>
          </a:stretch>
        </p:blipFill>
        <p:spPr>
          <a:xfrm>
            <a:off x="473887" y="4240650"/>
            <a:ext cx="173870" cy="264025"/>
          </a:xfrm>
          <a:prstGeom prst="rect">
            <a:avLst/>
          </a:prstGeom>
          <a:noFill/>
          <a:ln>
            <a:noFill/>
          </a:ln>
        </p:spPr>
      </p:pic>
      <p:pic>
        <p:nvPicPr>
          <p:cNvPr id="36" name="Google Shape;36;p3"/>
          <p:cNvPicPr preferRelativeResize="0"/>
          <p:nvPr/>
        </p:nvPicPr>
        <p:blipFill>
          <a:blip r:embed="rId2">
            <a:alphaModFix/>
          </a:blip>
          <a:stretch>
            <a:fillRect/>
          </a:stretch>
        </p:blipFill>
        <p:spPr>
          <a:xfrm>
            <a:off x="8139312" y="4825875"/>
            <a:ext cx="173870" cy="264025"/>
          </a:xfrm>
          <a:prstGeom prst="rect">
            <a:avLst/>
          </a:prstGeom>
          <a:noFill/>
          <a:ln>
            <a:noFill/>
          </a:ln>
        </p:spPr>
      </p:pic>
      <p:pic>
        <p:nvPicPr>
          <p:cNvPr id="37" name="Google Shape;37;p3"/>
          <p:cNvPicPr preferRelativeResize="0"/>
          <p:nvPr/>
        </p:nvPicPr>
        <p:blipFill>
          <a:blip r:embed="rId2">
            <a:alphaModFix/>
          </a:blip>
          <a:stretch>
            <a:fillRect/>
          </a:stretch>
        </p:blipFill>
        <p:spPr>
          <a:xfrm>
            <a:off x="8520312" y="1320675"/>
            <a:ext cx="173870" cy="264025"/>
          </a:xfrm>
          <a:prstGeom prst="rect">
            <a:avLst/>
          </a:prstGeom>
          <a:noFill/>
          <a:ln>
            <a:noFill/>
          </a:ln>
        </p:spPr>
      </p:pic>
      <p:pic>
        <p:nvPicPr>
          <p:cNvPr id="38" name="Google Shape;38;p3"/>
          <p:cNvPicPr preferRelativeResize="0"/>
          <p:nvPr/>
        </p:nvPicPr>
        <p:blipFill>
          <a:blip r:embed="rId3">
            <a:alphaModFix/>
          </a:blip>
          <a:stretch>
            <a:fillRect/>
          </a:stretch>
        </p:blipFill>
        <p:spPr>
          <a:xfrm>
            <a:off x="220075" y="3733800"/>
            <a:ext cx="113300" cy="113300"/>
          </a:xfrm>
          <a:prstGeom prst="rect">
            <a:avLst/>
          </a:prstGeom>
          <a:noFill/>
          <a:ln>
            <a:noFill/>
          </a:ln>
        </p:spPr>
      </p:pic>
      <p:pic>
        <p:nvPicPr>
          <p:cNvPr id="39" name="Google Shape;39;p3"/>
          <p:cNvPicPr preferRelativeResize="0"/>
          <p:nvPr/>
        </p:nvPicPr>
        <p:blipFill>
          <a:blip r:embed="rId3">
            <a:alphaModFix/>
          </a:blip>
          <a:stretch>
            <a:fillRect/>
          </a:stretch>
        </p:blipFill>
        <p:spPr>
          <a:xfrm>
            <a:off x="8830675" y="2743200"/>
            <a:ext cx="113300" cy="113300"/>
          </a:xfrm>
          <a:prstGeom prst="rect">
            <a:avLst/>
          </a:prstGeom>
          <a:noFill/>
          <a:ln>
            <a:noFill/>
          </a:ln>
        </p:spPr>
      </p:pic>
      <p:pic>
        <p:nvPicPr>
          <p:cNvPr id="40" name="Google Shape;40;p3"/>
          <p:cNvPicPr preferRelativeResize="0"/>
          <p:nvPr/>
        </p:nvPicPr>
        <p:blipFill>
          <a:blip r:embed="rId3">
            <a:alphaModFix/>
          </a:blip>
          <a:stretch>
            <a:fillRect/>
          </a:stretch>
        </p:blipFill>
        <p:spPr>
          <a:xfrm>
            <a:off x="8525875" y="381000"/>
            <a:ext cx="113300" cy="113300"/>
          </a:xfrm>
          <a:prstGeom prst="rect">
            <a:avLst/>
          </a:prstGeom>
          <a:noFill/>
          <a:ln>
            <a:noFill/>
          </a:ln>
        </p:spPr>
      </p:pic>
      <p:pic>
        <p:nvPicPr>
          <p:cNvPr id="41" name="Google Shape;41;p3"/>
          <p:cNvPicPr preferRelativeResize="0"/>
          <p:nvPr/>
        </p:nvPicPr>
        <p:blipFill>
          <a:blip r:embed="rId3">
            <a:alphaModFix/>
          </a:blip>
          <a:stretch>
            <a:fillRect/>
          </a:stretch>
        </p:blipFill>
        <p:spPr>
          <a:xfrm>
            <a:off x="8602075" y="4495800"/>
            <a:ext cx="113300" cy="113300"/>
          </a:xfrm>
          <a:prstGeom prst="rect">
            <a:avLst/>
          </a:prstGeom>
          <a:noFill/>
          <a:ln>
            <a:noFill/>
          </a:ln>
        </p:spPr>
      </p:pic>
      <p:pic>
        <p:nvPicPr>
          <p:cNvPr id="42" name="Google Shape;42;p3"/>
          <p:cNvPicPr preferRelativeResize="0"/>
          <p:nvPr/>
        </p:nvPicPr>
        <p:blipFill>
          <a:blip r:embed="rId3">
            <a:alphaModFix/>
          </a:blip>
          <a:stretch>
            <a:fillRect/>
          </a:stretch>
        </p:blipFill>
        <p:spPr>
          <a:xfrm>
            <a:off x="5858875" y="4724400"/>
            <a:ext cx="113300" cy="113300"/>
          </a:xfrm>
          <a:prstGeom prst="rect">
            <a:avLst/>
          </a:prstGeom>
          <a:noFill/>
          <a:ln>
            <a:noFill/>
          </a:ln>
        </p:spPr>
      </p:pic>
      <p:pic>
        <p:nvPicPr>
          <p:cNvPr id="43" name="Google Shape;43;p3"/>
          <p:cNvPicPr preferRelativeResize="0"/>
          <p:nvPr/>
        </p:nvPicPr>
        <p:blipFill>
          <a:blip r:embed="rId3">
            <a:alphaModFix/>
          </a:blip>
          <a:stretch>
            <a:fillRect/>
          </a:stretch>
        </p:blipFill>
        <p:spPr>
          <a:xfrm>
            <a:off x="524875" y="304800"/>
            <a:ext cx="113300" cy="113300"/>
          </a:xfrm>
          <a:prstGeom prst="rect">
            <a:avLst/>
          </a:prstGeom>
          <a:noFill/>
          <a:ln>
            <a:noFill/>
          </a:ln>
        </p:spPr>
      </p:pic>
      <p:pic>
        <p:nvPicPr>
          <p:cNvPr id="44" name="Google Shape;44;p3"/>
          <p:cNvPicPr preferRelativeResize="0"/>
          <p:nvPr/>
        </p:nvPicPr>
        <p:blipFill>
          <a:blip r:embed="rId2">
            <a:alphaModFix/>
          </a:blip>
          <a:stretch>
            <a:fillRect/>
          </a:stretch>
        </p:blipFill>
        <p:spPr>
          <a:xfrm>
            <a:off x="169087" y="659250"/>
            <a:ext cx="173870" cy="264025"/>
          </a:xfrm>
          <a:prstGeom prst="rect">
            <a:avLst/>
          </a:prstGeom>
          <a:noFill/>
          <a:ln>
            <a:noFill/>
          </a:ln>
        </p:spPr>
      </p:pic>
      <p:pic>
        <p:nvPicPr>
          <p:cNvPr id="45" name="Google Shape;45;p3"/>
          <p:cNvPicPr preferRelativeResize="0"/>
          <p:nvPr/>
        </p:nvPicPr>
        <p:blipFill>
          <a:blip r:embed="rId2">
            <a:alphaModFix/>
          </a:blip>
          <a:stretch>
            <a:fillRect/>
          </a:stretch>
        </p:blipFill>
        <p:spPr>
          <a:xfrm>
            <a:off x="1769287" y="4697850"/>
            <a:ext cx="173870" cy="264025"/>
          </a:xfrm>
          <a:prstGeom prst="rect">
            <a:avLst/>
          </a:prstGeom>
          <a:noFill/>
          <a:ln>
            <a:noFill/>
          </a:ln>
        </p:spPr>
      </p:pic>
      <p:pic>
        <p:nvPicPr>
          <p:cNvPr id="46" name="Google Shape;46;p3"/>
          <p:cNvPicPr preferRelativeResize="0"/>
          <p:nvPr/>
        </p:nvPicPr>
        <p:blipFill>
          <a:blip r:embed="rId3">
            <a:alphaModFix/>
          </a:blip>
          <a:stretch>
            <a:fillRect/>
          </a:stretch>
        </p:blipFill>
        <p:spPr>
          <a:xfrm>
            <a:off x="3877675" y="152400"/>
            <a:ext cx="113300" cy="113300"/>
          </a:xfrm>
          <a:prstGeom prst="rect">
            <a:avLst/>
          </a:prstGeom>
          <a:noFill/>
          <a:ln>
            <a:noFill/>
          </a:ln>
        </p:spPr>
      </p:pic>
      <p:pic>
        <p:nvPicPr>
          <p:cNvPr id="47" name="Google Shape;47;p3"/>
          <p:cNvPicPr preferRelativeResize="0"/>
          <p:nvPr/>
        </p:nvPicPr>
        <p:blipFill>
          <a:blip r:embed="rId4">
            <a:alphaModFix/>
          </a:blip>
          <a:stretch>
            <a:fillRect/>
          </a:stretch>
        </p:blipFill>
        <p:spPr>
          <a:xfrm>
            <a:off x="7740298" y="1065502"/>
            <a:ext cx="1825699" cy="1645400"/>
          </a:xfrm>
          <a:prstGeom prst="rect">
            <a:avLst/>
          </a:prstGeom>
          <a:noFill/>
          <a:ln>
            <a:noFill/>
          </a:ln>
        </p:spPr>
      </p:pic>
      <p:pic>
        <p:nvPicPr>
          <p:cNvPr id="48" name="Google Shape;48;p3"/>
          <p:cNvPicPr preferRelativeResize="0"/>
          <p:nvPr/>
        </p:nvPicPr>
        <p:blipFill>
          <a:blip r:embed="rId4">
            <a:alphaModFix/>
          </a:blip>
          <a:stretch>
            <a:fillRect/>
          </a:stretch>
        </p:blipFill>
        <p:spPr>
          <a:xfrm>
            <a:off x="-407602" y="3854427"/>
            <a:ext cx="1825699" cy="1645400"/>
          </a:xfrm>
          <a:prstGeom prst="rect">
            <a:avLst/>
          </a:prstGeom>
          <a:noFill/>
          <a:ln>
            <a:noFill/>
          </a:ln>
        </p:spPr>
      </p:pic>
      <p:pic>
        <p:nvPicPr>
          <p:cNvPr id="49" name="Google Shape;49;p3"/>
          <p:cNvPicPr preferRelativeResize="0"/>
          <p:nvPr/>
        </p:nvPicPr>
        <p:blipFill>
          <a:blip r:embed="rId4">
            <a:alphaModFix/>
          </a:blip>
          <a:stretch>
            <a:fillRect/>
          </a:stretch>
        </p:blipFill>
        <p:spPr>
          <a:xfrm>
            <a:off x="2669998" y="-579898"/>
            <a:ext cx="1825699" cy="1645400"/>
          </a:xfrm>
          <a:prstGeom prst="rect">
            <a:avLst/>
          </a:prstGeom>
          <a:noFill/>
          <a:ln>
            <a:noFill/>
          </a:ln>
        </p:spPr>
      </p:pic>
      <p:pic>
        <p:nvPicPr>
          <p:cNvPr id="50" name="Google Shape;50;p3"/>
          <p:cNvPicPr preferRelativeResize="0"/>
          <p:nvPr/>
        </p:nvPicPr>
        <p:blipFill>
          <a:blip r:embed="rId5">
            <a:alphaModFix/>
          </a:blip>
          <a:stretch>
            <a:fillRect/>
          </a:stretch>
        </p:blipFill>
        <p:spPr>
          <a:xfrm rot="1779694">
            <a:off x="1399105" y="3963485"/>
            <a:ext cx="296613" cy="1860065"/>
          </a:xfrm>
          <a:prstGeom prst="rect">
            <a:avLst/>
          </a:prstGeom>
          <a:noFill/>
          <a:ln>
            <a:noFill/>
          </a:ln>
        </p:spPr>
      </p:pic>
      <p:pic>
        <p:nvPicPr>
          <p:cNvPr id="51" name="Google Shape;51;p3"/>
          <p:cNvPicPr preferRelativeResize="0"/>
          <p:nvPr/>
        </p:nvPicPr>
        <p:blipFill>
          <a:blip r:embed="rId5">
            <a:alphaModFix/>
          </a:blip>
          <a:stretch>
            <a:fillRect/>
          </a:stretch>
        </p:blipFill>
        <p:spPr>
          <a:xfrm rot="1404296" flipH="1">
            <a:off x="1466542" y="3768871"/>
            <a:ext cx="296613" cy="186006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408"/>
        <p:cNvGrpSpPr/>
        <p:nvPr/>
      </p:nvGrpSpPr>
      <p:grpSpPr>
        <a:xfrm>
          <a:off x="0" y="0"/>
          <a:ext cx="0" cy="0"/>
          <a:chOff x="0" y="0"/>
          <a:chExt cx="0" cy="0"/>
        </a:xfrm>
      </p:grpSpPr>
      <p:sp>
        <p:nvSpPr>
          <p:cNvPr id="409" name="Google Shape;409;p24"/>
          <p:cNvSpPr txBox="1">
            <a:spLocks noGrp="1"/>
          </p:cNvSpPr>
          <p:nvPr>
            <p:ph type="title"/>
          </p:nvPr>
        </p:nvSpPr>
        <p:spPr>
          <a:xfrm>
            <a:off x="720000" y="631037"/>
            <a:ext cx="42948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0" name="Google Shape;410;p24"/>
          <p:cNvSpPr txBox="1">
            <a:spLocks noGrp="1"/>
          </p:cNvSpPr>
          <p:nvPr>
            <p:ph type="subTitle" idx="1"/>
          </p:nvPr>
        </p:nvSpPr>
        <p:spPr>
          <a:xfrm>
            <a:off x="720000" y="1661750"/>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1" name="Google Shape;411;p24"/>
          <p:cNvSpPr/>
          <p:nvPr/>
        </p:nvSpPr>
        <p:spPr>
          <a:xfrm>
            <a:off x="-50" y="4832400"/>
            <a:ext cx="9144000" cy="324000"/>
          </a:xfrm>
          <a:prstGeom prst="rect">
            <a:avLst/>
          </a:prstGeom>
          <a:solidFill>
            <a:srgbClr val="DFD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4"/>
          <p:cNvSpPr/>
          <p:nvPr/>
        </p:nvSpPr>
        <p:spPr>
          <a:xfrm>
            <a:off x="-50" y="-12925"/>
            <a:ext cx="9144000" cy="32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4"/>
          <p:cNvSpPr txBox="1"/>
          <p:nvPr/>
        </p:nvSpPr>
        <p:spPr>
          <a:xfrm>
            <a:off x="720000" y="3487250"/>
            <a:ext cx="47187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000">
                <a:solidFill>
                  <a:srgbClr val="434343"/>
                </a:solidFill>
                <a:latin typeface="Anaheim"/>
                <a:ea typeface="Anaheim"/>
                <a:cs typeface="Anaheim"/>
                <a:sym typeface="Anaheim"/>
              </a:rPr>
              <a:t>CREDITS: This presentation template was created by </a:t>
            </a:r>
            <a:r>
              <a:rPr lang="en" sz="1000" b="1">
                <a:solidFill>
                  <a:srgbClr val="434343"/>
                </a:solidFill>
                <a:uFill>
                  <a:noFill/>
                </a:uFill>
                <a:latin typeface="Anaheim"/>
                <a:ea typeface="Anaheim"/>
                <a:cs typeface="Anaheim"/>
                <a:sym typeface="Anaheim"/>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rgbClr val="434343"/>
                </a:solidFill>
                <a:latin typeface="Anaheim"/>
                <a:ea typeface="Anaheim"/>
                <a:cs typeface="Anaheim"/>
                <a:sym typeface="Anaheim"/>
              </a:rPr>
              <a:t>, and includes icons by </a:t>
            </a:r>
            <a:r>
              <a:rPr lang="en" sz="1000" b="1">
                <a:solidFill>
                  <a:srgbClr val="434343"/>
                </a:solidFill>
                <a:uFill>
                  <a:noFill/>
                </a:uFill>
                <a:latin typeface="Anaheim"/>
                <a:ea typeface="Anaheim"/>
                <a:cs typeface="Anaheim"/>
                <a:sym typeface="Anaheim"/>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a:solidFill>
                  <a:srgbClr val="434343"/>
                </a:solidFill>
                <a:latin typeface="Anaheim"/>
                <a:ea typeface="Anaheim"/>
                <a:cs typeface="Anaheim"/>
                <a:sym typeface="Anaheim"/>
              </a:rPr>
              <a:t>, and infographics &amp; images by </a:t>
            </a:r>
            <a:r>
              <a:rPr lang="en" sz="1000" b="1">
                <a:solidFill>
                  <a:srgbClr val="434343"/>
                </a:solidFill>
                <a:uFill>
                  <a:noFill/>
                </a:uFill>
                <a:latin typeface="Anaheim"/>
                <a:ea typeface="Anaheim"/>
                <a:cs typeface="Anaheim"/>
                <a:sym typeface="Anaheim"/>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000" b="1">
              <a:solidFill>
                <a:srgbClr val="434343"/>
              </a:solidFill>
              <a:latin typeface="Anaheim"/>
              <a:ea typeface="Anaheim"/>
              <a:cs typeface="Anaheim"/>
              <a:sym typeface="Anahei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42"/>
        <p:cNvGrpSpPr/>
        <p:nvPr/>
      </p:nvGrpSpPr>
      <p:grpSpPr>
        <a:xfrm>
          <a:off x="0" y="0"/>
          <a:ext cx="0" cy="0"/>
          <a:chOff x="0" y="0"/>
          <a:chExt cx="0" cy="0"/>
        </a:xfrm>
      </p:grpSpPr>
      <p:pic>
        <p:nvPicPr>
          <p:cNvPr id="443" name="Google Shape;443;p26"/>
          <p:cNvPicPr preferRelativeResize="0"/>
          <p:nvPr/>
        </p:nvPicPr>
        <p:blipFill>
          <a:blip r:embed="rId2">
            <a:alphaModFix/>
          </a:blip>
          <a:stretch>
            <a:fillRect/>
          </a:stretch>
        </p:blipFill>
        <p:spPr>
          <a:xfrm>
            <a:off x="8229022" y="-453574"/>
            <a:ext cx="1454975" cy="1311275"/>
          </a:xfrm>
          <a:prstGeom prst="rect">
            <a:avLst/>
          </a:prstGeom>
          <a:noFill/>
          <a:ln>
            <a:noFill/>
          </a:ln>
        </p:spPr>
      </p:pic>
      <p:pic>
        <p:nvPicPr>
          <p:cNvPr id="444" name="Google Shape;444;p26"/>
          <p:cNvPicPr preferRelativeResize="0"/>
          <p:nvPr/>
        </p:nvPicPr>
        <p:blipFill>
          <a:blip r:embed="rId3">
            <a:alphaModFix/>
          </a:blip>
          <a:stretch>
            <a:fillRect/>
          </a:stretch>
        </p:blipFill>
        <p:spPr>
          <a:xfrm>
            <a:off x="435737" y="3915750"/>
            <a:ext cx="113300" cy="113300"/>
          </a:xfrm>
          <a:prstGeom prst="rect">
            <a:avLst/>
          </a:prstGeom>
          <a:noFill/>
          <a:ln>
            <a:noFill/>
          </a:ln>
        </p:spPr>
      </p:pic>
      <p:pic>
        <p:nvPicPr>
          <p:cNvPr id="445" name="Google Shape;445;p26"/>
          <p:cNvPicPr preferRelativeResize="0"/>
          <p:nvPr/>
        </p:nvPicPr>
        <p:blipFill>
          <a:blip r:embed="rId4">
            <a:alphaModFix/>
          </a:blip>
          <a:stretch>
            <a:fillRect/>
          </a:stretch>
        </p:blipFill>
        <p:spPr>
          <a:xfrm>
            <a:off x="8771862" y="165462"/>
            <a:ext cx="173870" cy="264025"/>
          </a:xfrm>
          <a:prstGeom prst="rect">
            <a:avLst/>
          </a:prstGeom>
          <a:noFill/>
          <a:ln>
            <a:noFill/>
          </a:ln>
        </p:spPr>
      </p:pic>
      <p:pic>
        <p:nvPicPr>
          <p:cNvPr id="446" name="Google Shape;446;p26"/>
          <p:cNvPicPr preferRelativeResize="0"/>
          <p:nvPr/>
        </p:nvPicPr>
        <p:blipFill>
          <a:blip r:embed="rId5">
            <a:alphaModFix/>
          </a:blip>
          <a:stretch>
            <a:fillRect/>
          </a:stretch>
        </p:blipFill>
        <p:spPr>
          <a:xfrm rot="-285428">
            <a:off x="278569" y="3925166"/>
            <a:ext cx="306925" cy="1924747"/>
          </a:xfrm>
          <a:prstGeom prst="rect">
            <a:avLst/>
          </a:prstGeom>
          <a:noFill/>
          <a:ln>
            <a:noFill/>
          </a:ln>
        </p:spPr>
      </p:pic>
      <p:pic>
        <p:nvPicPr>
          <p:cNvPr id="447" name="Google Shape;447;p26"/>
          <p:cNvPicPr preferRelativeResize="0"/>
          <p:nvPr/>
        </p:nvPicPr>
        <p:blipFill>
          <a:blip r:embed="rId5">
            <a:alphaModFix/>
          </a:blip>
          <a:stretch>
            <a:fillRect/>
          </a:stretch>
        </p:blipFill>
        <p:spPr>
          <a:xfrm rot="-989499" flipH="1">
            <a:off x="266874" y="3784643"/>
            <a:ext cx="306925" cy="1924750"/>
          </a:xfrm>
          <a:prstGeom prst="rect">
            <a:avLst/>
          </a:prstGeom>
          <a:noFill/>
          <a:ln>
            <a:noFill/>
          </a:ln>
        </p:spPr>
      </p:pic>
      <p:pic>
        <p:nvPicPr>
          <p:cNvPr id="448" name="Google Shape;448;p26"/>
          <p:cNvPicPr preferRelativeResize="0"/>
          <p:nvPr/>
        </p:nvPicPr>
        <p:blipFill>
          <a:blip r:embed="rId2">
            <a:alphaModFix/>
          </a:blip>
          <a:stretch>
            <a:fillRect/>
          </a:stretch>
        </p:blipFill>
        <p:spPr>
          <a:xfrm>
            <a:off x="111400" y="4165152"/>
            <a:ext cx="1990824" cy="1794200"/>
          </a:xfrm>
          <a:prstGeom prst="rect">
            <a:avLst/>
          </a:prstGeom>
          <a:noFill/>
          <a:ln>
            <a:noFill/>
          </a:ln>
        </p:spPr>
      </p:pic>
      <p:grpSp>
        <p:nvGrpSpPr>
          <p:cNvPr id="449" name="Google Shape;449;p26"/>
          <p:cNvGrpSpPr/>
          <p:nvPr/>
        </p:nvGrpSpPr>
        <p:grpSpPr>
          <a:xfrm rot="331400">
            <a:off x="1445786" y="4628354"/>
            <a:ext cx="1110279" cy="518365"/>
            <a:chOff x="3341960" y="4275150"/>
            <a:chExt cx="819521" cy="382616"/>
          </a:xfrm>
        </p:grpSpPr>
        <p:sp>
          <p:nvSpPr>
            <p:cNvPr id="450" name="Google Shape;450;p26"/>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2" name="Google Shape;452;p26"/>
          <p:cNvPicPr preferRelativeResize="0"/>
          <p:nvPr/>
        </p:nvPicPr>
        <p:blipFill>
          <a:blip r:embed="rId6">
            <a:alphaModFix/>
          </a:blip>
          <a:stretch>
            <a:fillRect/>
          </a:stretch>
        </p:blipFill>
        <p:spPr>
          <a:xfrm flipH="1">
            <a:off x="7610400" y="3404714"/>
            <a:ext cx="1533600" cy="1738786"/>
          </a:xfrm>
          <a:prstGeom prst="rect">
            <a:avLst/>
          </a:prstGeom>
          <a:noFill/>
          <a:ln>
            <a:noFill/>
          </a:ln>
        </p:spPr>
      </p:pic>
      <p:pic>
        <p:nvPicPr>
          <p:cNvPr id="453" name="Google Shape;453;p26"/>
          <p:cNvPicPr preferRelativeResize="0"/>
          <p:nvPr/>
        </p:nvPicPr>
        <p:blipFill>
          <a:blip r:embed="rId4">
            <a:alphaModFix/>
          </a:blip>
          <a:stretch>
            <a:fillRect/>
          </a:stretch>
        </p:blipFill>
        <p:spPr>
          <a:xfrm>
            <a:off x="199287" y="737862"/>
            <a:ext cx="173870" cy="264025"/>
          </a:xfrm>
          <a:prstGeom prst="rect">
            <a:avLst/>
          </a:prstGeom>
          <a:noFill/>
          <a:ln>
            <a:noFill/>
          </a:ln>
        </p:spPr>
      </p:pic>
      <p:pic>
        <p:nvPicPr>
          <p:cNvPr id="454" name="Google Shape;454;p26"/>
          <p:cNvPicPr preferRelativeResize="0"/>
          <p:nvPr/>
        </p:nvPicPr>
        <p:blipFill>
          <a:blip r:embed="rId3">
            <a:alphaModFix/>
          </a:blip>
          <a:stretch>
            <a:fillRect/>
          </a:stretch>
        </p:blipFill>
        <p:spPr>
          <a:xfrm>
            <a:off x="130937" y="2848950"/>
            <a:ext cx="113300" cy="113300"/>
          </a:xfrm>
          <a:prstGeom prst="rect">
            <a:avLst/>
          </a:prstGeom>
          <a:noFill/>
          <a:ln>
            <a:noFill/>
          </a:ln>
        </p:spPr>
      </p:pic>
      <p:pic>
        <p:nvPicPr>
          <p:cNvPr id="455" name="Google Shape;455;p26"/>
          <p:cNvPicPr preferRelativeResize="0"/>
          <p:nvPr/>
        </p:nvPicPr>
        <p:blipFill>
          <a:blip r:embed="rId4">
            <a:alphaModFix/>
          </a:blip>
          <a:stretch>
            <a:fillRect/>
          </a:stretch>
        </p:blipFill>
        <p:spPr>
          <a:xfrm>
            <a:off x="8886087" y="4166862"/>
            <a:ext cx="173870" cy="264025"/>
          </a:xfrm>
          <a:prstGeom prst="rect">
            <a:avLst/>
          </a:prstGeom>
          <a:noFill/>
          <a:ln>
            <a:noFill/>
          </a:ln>
        </p:spPr>
      </p:pic>
      <p:pic>
        <p:nvPicPr>
          <p:cNvPr id="456" name="Google Shape;456;p26"/>
          <p:cNvPicPr preferRelativeResize="0"/>
          <p:nvPr/>
        </p:nvPicPr>
        <p:blipFill>
          <a:blip r:embed="rId4">
            <a:alphaModFix/>
          </a:blip>
          <a:stretch>
            <a:fillRect/>
          </a:stretch>
        </p:blipFill>
        <p:spPr>
          <a:xfrm>
            <a:off x="4771287" y="-24138"/>
            <a:ext cx="173870" cy="264025"/>
          </a:xfrm>
          <a:prstGeom prst="rect">
            <a:avLst/>
          </a:prstGeom>
          <a:noFill/>
          <a:ln>
            <a:noFill/>
          </a:ln>
        </p:spPr>
      </p:pic>
      <p:pic>
        <p:nvPicPr>
          <p:cNvPr id="457" name="Google Shape;457;p26"/>
          <p:cNvPicPr preferRelativeResize="0"/>
          <p:nvPr/>
        </p:nvPicPr>
        <p:blipFill>
          <a:blip r:embed="rId4">
            <a:alphaModFix/>
          </a:blip>
          <a:stretch>
            <a:fillRect/>
          </a:stretch>
        </p:blipFill>
        <p:spPr>
          <a:xfrm>
            <a:off x="1189887" y="4776462"/>
            <a:ext cx="173870" cy="264025"/>
          </a:xfrm>
          <a:prstGeom prst="rect">
            <a:avLst/>
          </a:prstGeom>
          <a:noFill/>
          <a:ln>
            <a:noFill/>
          </a:ln>
        </p:spPr>
      </p:pic>
      <p:pic>
        <p:nvPicPr>
          <p:cNvPr id="458" name="Google Shape;458;p26"/>
          <p:cNvPicPr preferRelativeResize="0"/>
          <p:nvPr/>
        </p:nvPicPr>
        <p:blipFill>
          <a:blip r:embed="rId4">
            <a:alphaModFix/>
          </a:blip>
          <a:stretch>
            <a:fillRect/>
          </a:stretch>
        </p:blipFill>
        <p:spPr>
          <a:xfrm>
            <a:off x="6142887" y="4624062"/>
            <a:ext cx="173870" cy="264025"/>
          </a:xfrm>
          <a:prstGeom prst="rect">
            <a:avLst/>
          </a:prstGeom>
          <a:noFill/>
          <a:ln>
            <a:noFill/>
          </a:ln>
        </p:spPr>
      </p:pic>
      <p:pic>
        <p:nvPicPr>
          <p:cNvPr id="459" name="Google Shape;459;p26"/>
          <p:cNvPicPr preferRelativeResize="0"/>
          <p:nvPr/>
        </p:nvPicPr>
        <p:blipFill>
          <a:blip r:embed="rId3">
            <a:alphaModFix/>
          </a:blip>
          <a:stretch>
            <a:fillRect/>
          </a:stretch>
        </p:blipFill>
        <p:spPr>
          <a:xfrm>
            <a:off x="511937" y="258150"/>
            <a:ext cx="113300" cy="113300"/>
          </a:xfrm>
          <a:prstGeom prst="rect">
            <a:avLst/>
          </a:prstGeom>
          <a:noFill/>
          <a:ln>
            <a:noFill/>
          </a:ln>
        </p:spPr>
      </p:pic>
      <p:pic>
        <p:nvPicPr>
          <p:cNvPr id="460" name="Google Shape;460;p26"/>
          <p:cNvPicPr preferRelativeResize="0"/>
          <p:nvPr/>
        </p:nvPicPr>
        <p:blipFill>
          <a:blip r:embed="rId3">
            <a:alphaModFix/>
          </a:blip>
          <a:stretch>
            <a:fillRect/>
          </a:stretch>
        </p:blipFill>
        <p:spPr>
          <a:xfrm>
            <a:off x="8589137" y="3382350"/>
            <a:ext cx="113300" cy="113300"/>
          </a:xfrm>
          <a:prstGeom prst="rect">
            <a:avLst/>
          </a:prstGeom>
          <a:noFill/>
          <a:ln>
            <a:noFill/>
          </a:ln>
        </p:spPr>
      </p:pic>
      <p:pic>
        <p:nvPicPr>
          <p:cNvPr id="461" name="Google Shape;461;p26"/>
          <p:cNvPicPr preferRelativeResize="0"/>
          <p:nvPr/>
        </p:nvPicPr>
        <p:blipFill>
          <a:blip r:embed="rId3">
            <a:alphaModFix/>
          </a:blip>
          <a:stretch>
            <a:fillRect/>
          </a:stretch>
        </p:blipFill>
        <p:spPr>
          <a:xfrm>
            <a:off x="8893937" y="1096350"/>
            <a:ext cx="113300" cy="113300"/>
          </a:xfrm>
          <a:prstGeom prst="rect">
            <a:avLst/>
          </a:prstGeom>
          <a:noFill/>
          <a:ln>
            <a:noFill/>
          </a:ln>
        </p:spPr>
      </p:pic>
      <p:grpSp>
        <p:nvGrpSpPr>
          <p:cNvPr id="462" name="Google Shape;462;p26"/>
          <p:cNvGrpSpPr/>
          <p:nvPr/>
        </p:nvGrpSpPr>
        <p:grpSpPr>
          <a:xfrm rot="729655" flipH="1">
            <a:off x="7822054" y="280317"/>
            <a:ext cx="1110289" cy="518369"/>
            <a:chOff x="3341960" y="4275150"/>
            <a:chExt cx="819521" cy="382616"/>
          </a:xfrm>
        </p:grpSpPr>
        <p:sp>
          <p:nvSpPr>
            <p:cNvPr id="463" name="Google Shape;463;p26"/>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6"/>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65"/>
        <p:cNvGrpSpPr/>
        <p:nvPr/>
      </p:nvGrpSpPr>
      <p:grpSpPr>
        <a:xfrm>
          <a:off x="0" y="0"/>
          <a:ext cx="0" cy="0"/>
          <a:chOff x="0" y="0"/>
          <a:chExt cx="0" cy="0"/>
        </a:xfrm>
      </p:grpSpPr>
      <p:pic>
        <p:nvPicPr>
          <p:cNvPr id="466" name="Google Shape;466;p27"/>
          <p:cNvPicPr preferRelativeResize="0"/>
          <p:nvPr/>
        </p:nvPicPr>
        <p:blipFill>
          <a:blip r:embed="rId2">
            <a:alphaModFix/>
          </a:blip>
          <a:stretch>
            <a:fillRect/>
          </a:stretch>
        </p:blipFill>
        <p:spPr>
          <a:xfrm>
            <a:off x="293222" y="4175801"/>
            <a:ext cx="1454975" cy="1311275"/>
          </a:xfrm>
          <a:prstGeom prst="rect">
            <a:avLst/>
          </a:prstGeom>
          <a:noFill/>
          <a:ln>
            <a:noFill/>
          </a:ln>
        </p:spPr>
      </p:pic>
      <p:pic>
        <p:nvPicPr>
          <p:cNvPr id="467" name="Google Shape;467;p27"/>
          <p:cNvPicPr preferRelativeResize="0"/>
          <p:nvPr/>
        </p:nvPicPr>
        <p:blipFill>
          <a:blip r:embed="rId2">
            <a:alphaModFix/>
          </a:blip>
          <a:stretch>
            <a:fillRect/>
          </a:stretch>
        </p:blipFill>
        <p:spPr>
          <a:xfrm>
            <a:off x="7918284" y="3997238"/>
            <a:ext cx="1454975" cy="1311275"/>
          </a:xfrm>
          <a:prstGeom prst="rect">
            <a:avLst/>
          </a:prstGeom>
          <a:noFill/>
          <a:ln>
            <a:noFill/>
          </a:ln>
        </p:spPr>
      </p:pic>
      <p:pic>
        <p:nvPicPr>
          <p:cNvPr id="468" name="Google Shape;468;p27"/>
          <p:cNvPicPr preferRelativeResize="0"/>
          <p:nvPr/>
        </p:nvPicPr>
        <p:blipFill>
          <a:blip r:embed="rId3">
            <a:alphaModFix/>
          </a:blip>
          <a:stretch>
            <a:fillRect/>
          </a:stretch>
        </p:blipFill>
        <p:spPr>
          <a:xfrm>
            <a:off x="897450" y="4888100"/>
            <a:ext cx="113300" cy="113300"/>
          </a:xfrm>
          <a:prstGeom prst="rect">
            <a:avLst/>
          </a:prstGeom>
          <a:noFill/>
          <a:ln>
            <a:noFill/>
          </a:ln>
        </p:spPr>
      </p:pic>
      <p:pic>
        <p:nvPicPr>
          <p:cNvPr id="469" name="Google Shape;469;p27"/>
          <p:cNvPicPr preferRelativeResize="0"/>
          <p:nvPr/>
        </p:nvPicPr>
        <p:blipFill>
          <a:blip r:embed="rId4">
            <a:alphaModFix/>
          </a:blip>
          <a:stretch>
            <a:fillRect/>
          </a:stretch>
        </p:blipFill>
        <p:spPr>
          <a:xfrm>
            <a:off x="8558837" y="2911437"/>
            <a:ext cx="173870" cy="264025"/>
          </a:xfrm>
          <a:prstGeom prst="rect">
            <a:avLst/>
          </a:prstGeom>
          <a:noFill/>
          <a:ln>
            <a:noFill/>
          </a:ln>
        </p:spPr>
      </p:pic>
      <p:pic>
        <p:nvPicPr>
          <p:cNvPr id="470" name="Google Shape;470;p27"/>
          <p:cNvPicPr preferRelativeResize="0"/>
          <p:nvPr/>
        </p:nvPicPr>
        <p:blipFill>
          <a:blip r:embed="rId5">
            <a:alphaModFix/>
          </a:blip>
          <a:stretch>
            <a:fillRect/>
          </a:stretch>
        </p:blipFill>
        <p:spPr>
          <a:xfrm rot="5563314">
            <a:off x="8256166" y="-690895"/>
            <a:ext cx="306925" cy="1924747"/>
          </a:xfrm>
          <a:prstGeom prst="rect">
            <a:avLst/>
          </a:prstGeom>
          <a:noFill/>
          <a:ln>
            <a:noFill/>
          </a:ln>
        </p:spPr>
      </p:pic>
      <p:pic>
        <p:nvPicPr>
          <p:cNvPr id="471" name="Google Shape;471;p27"/>
          <p:cNvPicPr preferRelativeResize="0"/>
          <p:nvPr/>
        </p:nvPicPr>
        <p:blipFill>
          <a:blip r:embed="rId5">
            <a:alphaModFix/>
          </a:blip>
          <a:stretch>
            <a:fillRect/>
          </a:stretch>
        </p:blipFill>
        <p:spPr>
          <a:xfrm rot="4859243" flipH="1">
            <a:off x="8397015" y="-684201"/>
            <a:ext cx="306925" cy="1924749"/>
          </a:xfrm>
          <a:prstGeom prst="rect">
            <a:avLst/>
          </a:prstGeom>
          <a:noFill/>
          <a:ln>
            <a:noFill/>
          </a:ln>
        </p:spPr>
      </p:pic>
      <p:pic>
        <p:nvPicPr>
          <p:cNvPr id="472" name="Google Shape;472;p27"/>
          <p:cNvPicPr preferRelativeResize="0"/>
          <p:nvPr/>
        </p:nvPicPr>
        <p:blipFill>
          <a:blip r:embed="rId2">
            <a:alphaModFix/>
          </a:blip>
          <a:stretch>
            <a:fillRect/>
          </a:stretch>
        </p:blipFill>
        <p:spPr>
          <a:xfrm>
            <a:off x="-575075" y="-839623"/>
            <a:ext cx="1990824" cy="1794200"/>
          </a:xfrm>
          <a:prstGeom prst="rect">
            <a:avLst/>
          </a:prstGeom>
          <a:noFill/>
          <a:ln>
            <a:noFill/>
          </a:ln>
        </p:spPr>
      </p:pic>
      <p:pic>
        <p:nvPicPr>
          <p:cNvPr id="473" name="Google Shape;473;p27"/>
          <p:cNvPicPr preferRelativeResize="0"/>
          <p:nvPr/>
        </p:nvPicPr>
        <p:blipFill>
          <a:blip r:embed="rId4">
            <a:alphaModFix/>
          </a:blip>
          <a:stretch>
            <a:fillRect/>
          </a:stretch>
        </p:blipFill>
        <p:spPr>
          <a:xfrm>
            <a:off x="8702437" y="4699437"/>
            <a:ext cx="173870" cy="264025"/>
          </a:xfrm>
          <a:prstGeom prst="rect">
            <a:avLst/>
          </a:prstGeom>
          <a:noFill/>
          <a:ln>
            <a:noFill/>
          </a:ln>
        </p:spPr>
      </p:pic>
      <p:pic>
        <p:nvPicPr>
          <p:cNvPr id="474" name="Google Shape;474;p27"/>
          <p:cNvPicPr preferRelativeResize="0"/>
          <p:nvPr/>
        </p:nvPicPr>
        <p:blipFill>
          <a:blip r:embed="rId4">
            <a:alphaModFix/>
          </a:blip>
          <a:stretch>
            <a:fillRect/>
          </a:stretch>
        </p:blipFill>
        <p:spPr>
          <a:xfrm>
            <a:off x="867162" y="139475"/>
            <a:ext cx="173870" cy="264025"/>
          </a:xfrm>
          <a:prstGeom prst="rect">
            <a:avLst/>
          </a:prstGeom>
          <a:noFill/>
          <a:ln>
            <a:noFill/>
          </a:ln>
        </p:spPr>
      </p:pic>
      <p:pic>
        <p:nvPicPr>
          <p:cNvPr id="475" name="Google Shape;475;p27"/>
          <p:cNvPicPr preferRelativeResize="0"/>
          <p:nvPr/>
        </p:nvPicPr>
        <p:blipFill>
          <a:blip r:embed="rId4">
            <a:alphaModFix/>
          </a:blip>
          <a:stretch>
            <a:fillRect/>
          </a:stretch>
        </p:blipFill>
        <p:spPr>
          <a:xfrm>
            <a:off x="395487" y="3247175"/>
            <a:ext cx="173870" cy="264025"/>
          </a:xfrm>
          <a:prstGeom prst="rect">
            <a:avLst/>
          </a:prstGeom>
          <a:noFill/>
          <a:ln>
            <a:noFill/>
          </a:ln>
        </p:spPr>
      </p:pic>
      <p:pic>
        <p:nvPicPr>
          <p:cNvPr id="476" name="Google Shape;476;p27"/>
          <p:cNvPicPr preferRelativeResize="0"/>
          <p:nvPr/>
        </p:nvPicPr>
        <p:blipFill>
          <a:blip r:embed="rId4">
            <a:alphaModFix/>
          </a:blip>
          <a:stretch>
            <a:fillRect/>
          </a:stretch>
        </p:blipFill>
        <p:spPr>
          <a:xfrm>
            <a:off x="7441062" y="4737362"/>
            <a:ext cx="173870" cy="264025"/>
          </a:xfrm>
          <a:prstGeom prst="rect">
            <a:avLst/>
          </a:prstGeom>
          <a:noFill/>
          <a:ln>
            <a:noFill/>
          </a:ln>
        </p:spPr>
      </p:pic>
      <p:pic>
        <p:nvPicPr>
          <p:cNvPr id="477" name="Google Shape;477;p27"/>
          <p:cNvPicPr preferRelativeResize="0"/>
          <p:nvPr/>
        </p:nvPicPr>
        <p:blipFill>
          <a:blip r:embed="rId3">
            <a:alphaModFix/>
          </a:blip>
          <a:stretch>
            <a:fillRect/>
          </a:stretch>
        </p:blipFill>
        <p:spPr>
          <a:xfrm>
            <a:off x="8876312" y="3739425"/>
            <a:ext cx="113300" cy="113300"/>
          </a:xfrm>
          <a:prstGeom prst="rect">
            <a:avLst/>
          </a:prstGeom>
          <a:noFill/>
          <a:ln>
            <a:noFill/>
          </a:ln>
        </p:spPr>
      </p:pic>
      <p:pic>
        <p:nvPicPr>
          <p:cNvPr id="478" name="Google Shape;478;p27"/>
          <p:cNvPicPr preferRelativeResize="0"/>
          <p:nvPr/>
        </p:nvPicPr>
        <p:blipFill>
          <a:blip r:embed="rId3">
            <a:alphaModFix/>
          </a:blip>
          <a:stretch>
            <a:fillRect/>
          </a:stretch>
        </p:blipFill>
        <p:spPr>
          <a:xfrm>
            <a:off x="7173137" y="139475"/>
            <a:ext cx="113300" cy="113300"/>
          </a:xfrm>
          <a:prstGeom prst="rect">
            <a:avLst/>
          </a:prstGeom>
          <a:noFill/>
          <a:ln>
            <a:noFill/>
          </a:ln>
        </p:spPr>
      </p:pic>
      <p:pic>
        <p:nvPicPr>
          <p:cNvPr id="479" name="Google Shape;479;p27"/>
          <p:cNvPicPr preferRelativeResize="0"/>
          <p:nvPr/>
        </p:nvPicPr>
        <p:blipFill>
          <a:blip r:embed="rId3">
            <a:alphaModFix/>
          </a:blip>
          <a:stretch>
            <a:fillRect/>
          </a:stretch>
        </p:blipFill>
        <p:spPr>
          <a:xfrm>
            <a:off x="8589137" y="486750"/>
            <a:ext cx="113300" cy="113300"/>
          </a:xfrm>
          <a:prstGeom prst="rect">
            <a:avLst/>
          </a:prstGeom>
          <a:noFill/>
          <a:ln>
            <a:noFill/>
          </a:ln>
        </p:spPr>
      </p:pic>
      <p:pic>
        <p:nvPicPr>
          <p:cNvPr id="480" name="Google Shape;480;p27"/>
          <p:cNvPicPr preferRelativeResize="0"/>
          <p:nvPr/>
        </p:nvPicPr>
        <p:blipFill>
          <a:blip r:embed="rId6">
            <a:alphaModFix/>
          </a:blip>
          <a:stretch>
            <a:fillRect/>
          </a:stretch>
        </p:blipFill>
        <p:spPr>
          <a:xfrm rot="-5400000" flipH="1">
            <a:off x="-270062" y="3763662"/>
            <a:ext cx="1632300" cy="1127375"/>
          </a:xfrm>
          <a:prstGeom prst="rect">
            <a:avLst/>
          </a:prstGeom>
          <a:noFill/>
          <a:ln>
            <a:noFill/>
          </a:ln>
        </p:spPr>
      </p:pic>
      <p:grpSp>
        <p:nvGrpSpPr>
          <p:cNvPr id="481" name="Google Shape;481;p27"/>
          <p:cNvGrpSpPr/>
          <p:nvPr/>
        </p:nvGrpSpPr>
        <p:grpSpPr>
          <a:xfrm rot="-2012031" flipH="1">
            <a:off x="7782494" y="4309882"/>
            <a:ext cx="986418" cy="686022"/>
            <a:chOff x="3370900" y="1218500"/>
            <a:chExt cx="850650" cy="591600"/>
          </a:xfrm>
        </p:grpSpPr>
        <p:sp>
          <p:nvSpPr>
            <p:cNvPr id="482" name="Google Shape;482;p27"/>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7"/>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7"/>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7"/>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7"/>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7"/>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7"/>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7"/>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7"/>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493"/>
        <p:cNvGrpSpPr/>
        <p:nvPr/>
      </p:nvGrpSpPr>
      <p:grpSpPr>
        <a:xfrm>
          <a:off x="0" y="0"/>
          <a:ext cx="0" cy="0"/>
          <a:chOff x="0" y="0"/>
          <a:chExt cx="0" cy="0"/>
        </a:xfrm>
      </p:grpSpPr>
      <p:sp>
        <p:nvSpPr>
          <p:cNvPr id="494" name="Google Shape;494;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5" name="Google Shape;495;p28"/>
          <p:cNvSpPr txBox="1">
            <a:spLocks noGrp="1"/>
          </p:cNvSpPr>
          <p:nvPr>
            <p:ph type="subTitle" idx="1"/>
          </p:nvPr>
        </p:nvSpPr>
        <p:spPr>
          <a:xfrm>
            <a:off x="4908998" y="1515225"/>
            <a:ext cx="2947800" cy="27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28"/>
          <p:cNvSpPr txBox="1">
            <a:spLocks noGrp="1"/>
          </p:cNvSpPr>
          <p:nvPr>
            <p:ph type="subTitle" idx="2"/>
          </p:nvPr>
        </p:nvSpPr>
        <p:spPr>
          <a:xfrm>
            <a:off x="1287202" y="1515225"/>
            <a:ext cx="2947800" cy="27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97" name="Google Shape;497;p28"/>
          <p:cNvPicPr preferRelativeResize="0"/>
          <p:nvPr/>
        </p:nvPicPr>
        <p:blipFill>
          <a:blip r:embed="rId2">
            <a:alphaModFix/>
          </a:blip>
          <a:stretch>
            <a:fillRect/>
          </a:stretch>
        </p:blipFill>
        <p:spPr>
          <a:xfrm rot="1222081">
            <a:off x="8545936" y="2851494"/>
            <a:ext cx="296613" cy="1860067"/>
          </a:xfrm>
          <a:prstGeom prst="rect">
            <a:avLst/>
          </a:prstGeom>
          <a:noFill/>
          <a:ln>
            <a:noFill/>
          </a:ln>
        </p:spPr>
      </p:pic>
      <p:pic>
        <p:nvPicPr>
          <p:cNvPr id="498" name="Google Shape;498;p28"/>
          <p:cNvPicPr preferRelativeResize="0"/>
          <p:nvPr/>
        </p:nvPicPr>
        <p:blipFill>
          <a:blip r:embed="rId2">
            <a:alphaModFix/>
          </a:blip>
          <a:stretch>
            <a:fillRect/>
          </a:stretch>
        </p:blipFill>
        <p:spPr>
          <a:xfrm rot="518012" flipH="1">
            <a:off x="8593364" y="2723745"/>
            <a:ext cx="296613" cy="1860066"/>
          </a:xfrm>
          <a:prstGeom prst="rect">
            <a:avLst/>
          </a:prstGeom>
          <a:noFill/>
          <a:ln>
            <a:noFill/>
          </a:ln>
        </p:spPr>
      </p:pic>
      <p:pic>
        <p:nvPicPr>
          <p:cNvPr id="499" name="Google Shape;499;p28"/>
          <p:cNvPicPr preferRelativeResize="0"/>
          <p:nvPr/>
        </p:nvPicPr>
        <p:blipFill>
          <a:blip r:embed="rId3">
            <a:alphaModFix/>
          </a:blip>
          <a:stretch>
            <a:fillRect/>
          </a:stretch>
        </p:blipFill>
        <p:spPr>
          <a:xfrm>
            <a:off x="8740212" y="3942212"/>
            <a:ext cx="173870" cy="264025"/>
          </a:xfrm>
          <a:prstGeom prst="rect">
            <a:avLst/>
          </a:prstGeom>
          <a:noFill/>
          <a:ln>
            <a:noFill/>
          </a:ln>
        </p:spPr>
      </p:pic>
      <p:pic>
        <p:nvPicPr>
          <p:cNvPr id="500" name="Google Shape;500;p28"/>
          <p:cNvPicPr preferRelativeResize="0"/>
          <p:nvPr/>
        </p:nvPicPr>
        <p:blipFill>
          <a:blip r:embed="rId3">
            <a:alphaModFix/>
          </a:blip>
          <a:stretch>
            <a:fillRect/>
          </a:stretch>
        </p:blipFill>
        <p:spPr>
          <a:xfrm>
            <a:off x="429150" y="652337"/>
            <a:ext cx="173870" cy="264025"/>
          </a:xfrm>
          <a:prstGeom prst="rect">
            <a:avLst/>
          </a:prstGeom>
          <a:noFill/>
          <a:ln>
            <a:noFill/>
          </a:ln>
        </p:spPr>
      </p:pic>
      <p:pic>
        <p:nvPicPr>
          <p:cNvPr id="501" name="Google Shape;501;p28"/>
          <p:cNvPicPr preferRelativeResize="0"/>
          <p:nvPr/>
        </p:nvPicPr>
        <p:blipFill>
          <a:blip r:embed="rId3">
            <a:alphaModFix/>
          </a:blip>
          <a:stretch>
            <a:fillRect/>
          </a:stretch>
        </p:blipFill>
        <p:spPr>
          <a:xfrm>
            <a:off x="8830712" y="1210437"/>
            <a:ext cx="173870" cy="264025"/>
          </a:xfrm>
          <a:prstGeom prst="rect">
            <a:avLst/>
          </a:prstGeom>
          <a:noFill/>
          <a:ln>
            <a:noFill/>
          </a:ln>
        </p:spPr>
      </p:pic>
      <p:pic>
        <p:nvPicPr>
          <p:cNvPr id="502" name="Google Shape;502;p28"/>
          <p:cNvPicPr preferRelativeResize="0"/>
          <p:nvPr/>
        </p:nvPicPr>
        <p:blipFill>
          <a:blip r:embed="rId4">
            <a:alphaModFix/>
          </a:blip>
          <a:stretch>
            <a:fillRect/>
          </a:stretch>
        </p:blipFill>
        <p:spPr>
          <a:xfrm>
            <a:off x="8118212" y="4779575"/>
            <a:ext cx="113300" cy="113300"/>
          </a:xfrm>
          <a:prstGeom prst="rect">
            <a:avLst/>
          </a:prstGeom>
          <a:noFill/>
          <a:ln>
            <a:noFill/>
          </a:ln>
        </p:spPr>
      </p:pic>
      <p:pic>
        <p:nvPicPr>
          <p:cNvPr id="503" name="Google Shape;503;p28"/>
          <p:cNvPicPr preferRelativeResize="0"/>
          <p:nvPr/>
        </p:nvPicPr>
        <p:blipFill>
          <a:blip r:embed="rId4">
            <a:alphaModFix/>
          </a:blip>
          <a:stretch>
            <a:fillRect/>
          </a:stretch>
        </p:blipFill>
        <p:spPr>
          <a:xfrm>
            <a:off x="220737" y="359975"/>
            <a:ext cx="113300" cy="113300"/>
          </a:xfrm>
          <a:prstGeom prst="rect">
            <a:avLst/>
          </a:prstGeom>
          <a:noFill/>
          <a:ln>
            <a:noFill/>
          </a:ln>
        </p:spPr>
      </p:pic>
      <p:pic>
        <p:nvPicPr>
          <p:cNvPr id="504" name="Google Shape;504;p28"/>
          <p:cNvPicPr preferRelativeResize="0"/>
          <p:nvPr/>
        </p:nvPicPr>
        <p:blipFill>
          <a:blip r:embed="rId4">
            <a:alphaModFix/>
          </a:blip>
          <a:stretch>
            <a:fillRect/>
          </a:stretch>
        </p:blipFill>
        <p:spPr>
          <a:xfrm>
            <a:off x="5527412" y="207575"/>
            <a:ext cx="113300" cy="113300"/>
          </a:xfrm>
          <a:prstGeom prst="rect">
            <a:avLst/>
          </a:prstGeom>
          <a:noFill/>
          <a:ln>
            <a:noFill/>
          </a:ln>
        </p:spPr>
      </p:pic>
      <p:pic>
        <p:nvPicPr>
          <p:cNvPr id="505" name="Google Shape;505;p28"/>
          <p:cNvPicPr preferRelativeResize="0"/>
          <p:nvPr/>
        </p:nvPicPr>
        <p:blipFill>
          <a:blip r:embed="rId4">
            <a:alphaModFix/>
          </a:blip>
          <a:stretch>
            <a:fillRect/>
          </a:stretch>
        </p:blipFill>
        <p:spPr>
          <a:xfrm>
            <a:off x="1946012" y="4703375"/>
            <a:ext cx="113300" cy="113300"/>
          </a:xfrm>
          <a:prstGeom prst="rect">
            <a:avLst/>
          </a:prstGeom>
          <a:noFill/>
          <a:ln>
            <a:noFill/>
          </a:ln>
        </p:spPr>
      </p:pic>
      <p:pic>
        <p:nvPicPr>
          <p:cNvPr id="506" name="Google Shape;506;p28"/>
          <p:cNvPicPr preferRelativeResize="0"/>
          <p:nvPr/>
        </p:nvPicPr>
        <p:blipFill>
          <a:blip r:embed="rId4">
            <a:alphaModFix/>
          </a:blip>
          <a:stretch>
            <a:fillRect/>
          </a:stretch>
        </p:blipFill>
        <p:spPr>
          <a:xfrm>
            <a:off x="296937" y="4017575"/>
            <a:ext cx="113300" cy="113300"/>
          </a:xfrm>
          <a:prstGeom prst="rect">
            <a:avLst/>
          </a:prstGeom>
          <a:noFill/>
          <a:ln>
            <a:noFill/>
          </a:ln>
        </p:spPr>
      </p:pic>
      <p:pic>
        <p:nvPicPr>
          <p:cNvPr id="507" name="Google Shape;507;p28"/>
          <p:cNvPicPr preferRelativeResize="0"/>
          <p:nvPr/>
        </p:nvPicPr>
        <p:blipFill>
          <a:blip r:embed="rId5">
            <a:alphaModFix/>
          </a:blip>
          <a:stretch>
            <a:fillRect/>
          </a:stretch>
        </p:blipFill>
        <p:spPr>
          <a:xfrm rot="5400000">
            <a:off x="-206540" y="3068700"/>
            <a:ext cx="2151475" cy="2011050"/>
          </a:xfrm>
          <a:prstGeom prst="rect">
            <a:avLst/>
          </a:prstGeom>
          <a:noFill/>
          <a:ln>
            <a:noFill/>
          </a:ln>
        </p:spPr>
      </p:pic>
      <p:pic>
        <p:nvPicPr>
          <p:cNvPr id="508" name="Google Shape;508;p28"/>
          <p:cNvPicPr preferRelativeResize="0"/>
          <p:nvPr/>
        </p:nvPicPr>
        <p:blipFill>
          <a:blip r:embed="rId6">
            <a:alphaModFix/>
          </a:blip>
          <a:stretch>
            <a:fillRect/>
          </a:stretch>
        </p:blipFill>
        <p:spPr>
          <a:xfrm>
            <a:off x="-108612" y="4140832"/>
            <a:ext cx="1801875" cy="1623919"/>
          </a:xfrm>
          <a:prstGeom prst="rect">
            <a:avLst/>
          </a:prstGeom>
          <a:noFill/>
          <a:ln>
            <a:noFill/>
          </a:ln>
        </p:spPr>
      </p:pic>
      <p:pic>
        <p:nvPicPr>
          <p:cNvPr id="509" name="Google Shape;509;p28"/>
          <p:cNvPicPr preferRelativeResize="0"/>
          <p:nvPr/>
        </p:nvPicPr>
        <p:blipFill>
          <a:blip r:embed="rId6">
            <a:alphaModFix/>
          </a:blip>
          <a:stretch>
            <a:fillRect/>
          </a:stretch>
        </p:blipFill>
        <p:spPr>
          <a:xfrm>
            <a:off x="7722488" y="-346181"/>
            <a:ext cx="1801875" cy="1623919"/>
          </a:xfrm>
          <a:prstGeom prst="rect">
            <a:avLst/>
          </a:prstGeom>
          <a:noFill/>
          <a:ln>
            <a:noFill/>
          </a:ln>
        </p:spPr>
      </p:pic>
      <p:pic>
        <p:nvPicPr>
          <p:cNvPr id="510" name="Google Shape;510;p28"/>
          <p:cNvPicPr preferRelativeResize="0"/>
          <p:nvPr/>
        </p:nvPicPr>
        <p:blipFill>
          <a:blip r:embed="rId7">
            <a:alphaModFix/>
          </a:blip>
          <a:stretch>
            <a:fillRect/>
          </a:stretch>
        </p:blipFill>
        <p:spPr>
          <a:xfrm rot="-5400000">
            <a:off x="7447713" y="-485850"/>
            <a:ext cx="1249375" cy="21432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2">
    <p:spTree>
      <p:nvGrpSpPr>
        <p:cNvPr id="1" name="Shape 511"/>
        <p:cNvGrpSpPr/>
        <p:nvPr/>
      </p:nvGrpSpPr>
      <p:grpSpPr>
        <a:xfrm>
          <a:off x="0" y="0"/>
          <a:ext cx="0" cy="0"/>
          <a:chOff x="0" y="0"/>
          <a:chExt cx="0" cy="0"/>
        </a:xfrm>
      </p:grpSpPr>
      <p:sp>
        <p:nvSpPr>
          <p:cNvPr id="512" name="Google Shape;51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3" name="Google Shape;513;p29"/>
          <p:cNvSpPr txBox="1">
            <a:spLocks noGrp="1"/>
          </p:cNvSpPr>
          <p:nvPr>
            <p:ph type="subTitle" idx="1"/>
          </p:nvPr>
        </p:nvSpPr>
        <p:spPr>
          <a:xfrm>
            <a:off x="4923247" y="2960524"/>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4" name="Google Shape;514;p29"/>
          <p:cNvSpPr txBox="1">
            <a:spLocks noGrp="1"/>
          </p:cNvSpPr>
          <p:nvPr>
            <p:ph type="subTitle" idx="2"/>
          </p:nvPr>
        </p:nvSpPr>
        <p:spPr>
          <a:xfrm>
            <a:off x="1715375" y="2960524"/>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29"/>
          <p:cNvSpPr txBox="1">
            <a:spLocks noGrp="1"/>
          </p:cNvSpPr>
          <p:nvPr>
            <p:ph type="subTitle" idx="3"/>
          </p:nvPr>
        </p:nvSpPr>
        <p:spPr>
          <a:xfrm>
            <a:off x="1715375" y="2401626"/>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16" name="Google Shape;516;p29"/>
          <p:cNvSpPr txBox="1">
            <a:spLocks noGrp="1"/>
          </p:cNvSpPr>
          <p:nvPr>
            <p:ph type="subTitle" idx="4"/>
          </p:nvPr>
        </p:nvSpPr>
        <p:spPr>
          <a:xfrm>
            <a:off x="4923250" y="2472901"/>
            <a:ext cx="2505600" cy="558900"/>
          </a:xfrm>
          <a:prstGeom prst="rect">
            <a:avLst/>
          </a:prstGeom>
        </p:spPr>
        <p:txBody>
          <a:bodyPr spcFirstLastPara="1" wrap="square" lIns="91425" tIns="91425" rIns="91425" bIns="91425" anchor="b" anchorCtr="0">
            <a:noAutofit/>
          </a:bodyPr>
          <a:lstStyle>
            <a:lvl1pPr lvl="0" algn="ctr" rtl="0">
              <a:spcBef>
                <a:spcPts val="60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10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517" name="Google Shape;517;p29"/>
          <p:cNvPicPr preferRelativeResize="0"/>
          <p:nvPr/>
        </p:nvPicPr>
        <p:blipFill>
          <a:blip r:embed="rId2">
            <a:alphaModFix/>
          </a:blip>
          <a:stretch>
            <a:fillRect/>
          </a:stretch>
        </p:blipFill>
        <p:spPr>
          <a:xfrm rot="2016334" flipH="1">
            <a:off x="98599" y="138"/>
            <a:ext cx="296613" cy="1860065"/>
          </a:xfrm>
          <a:prstGeom prst="rect">
            <a:avLst/>
          </a:prstGeom>
          <a:noFill/>
          <a:ln>
            <a:noFill/>
          </a:ln>
        </p:spPr>
      </p:pic>
      <p:pic>
        <p:nvPicPr>
          <p:cNvPr id="518" name="Google Shape;518;p29"/>
          <p:cNvPicPr preferRelativeResize="0"/>
          <p:nvPr/>
        </p:nvPicPr>
        <p:blipFill>
          <a:blip r:embed="rId3">
            <a:alphaModFix/>
          </a:blip>
          <a:stretch>
            <a:fillRect/>
          </a:stretch>
        </p:blipFill>
        <p:spPr>
          <a:xfrm>
            <a:off x="8827762" y="539512"/>
            <a:ext cx="173870" cy="264025"/>
          </a:xfrm>
          <a:prstGeom prst="rect">
            <a:avLst/>
          </a:prstGeom>
          <a:noFill/>
          <a:ln>
            <a:noFill/>
          </a:ln>
        </p:spPr>
      </p:pic>
      <p:pic>
        <p:nvPicPr>
          <p:cNvPr id="519" name="Google Shape;519;p29"/>
          <p:cNvPicPr preferRelativeResize="0"/>
          <p:nvPr/>
        </p:nvPicPr>
        <p:blipFill>
          <a:blip r:embed="rId3">
            <a:alphaModFix/>
          </a:blip>
          <a:stretch>
            <a:fillRect/>
          </a:stretch>
        </p:blipFill>
        <p:spPr>
          <a:xfrm>
            <a:off x="382037" y="104787"/>
            <a:ext cx="173870" cy="264025"/>
          </a:xfrm>
          <a:prstGeom prst="rect">
            <a:avLst/>
          </a:prstGeom>
          <a:noFill/>
          <a:ln>
            <a:noFill/>
          </a:ln>
        </p:spPr>
      </p:pic>
      <p:pic>
        <p:nvPicPr>
          <p:cNvPr id="520" name="Google Shape;520;p29"/>
          <p:cNvPicPr preferRelativeResize="0"/>
          <p:nvPr/>
        </p:nvPicPr>
        <p:blipFill>
          <a:blip r:embed="rId4">
            <a:alphaModFix/>
          </a:blip>
          <a:stretch>
            <a:fillRect/>
          </a:stretch>
        </p:blipFill>
        <p:spPr>
          <a:xfrm>
            <a:off x="1031612" y="4855775"/>
            <a:ext cx="113300" cy="113300"/>
          </a:xfrm>
          <a:prstGeom prst="rect">
            <a:avLst/>
          </a:prstGeom>
          <a:noFill/>
          <a:ln>
            <a:noFill/>
          </a:ln>
        </p:spPr>
      </p:pic>
      <p:pic>
        <p:nvPicPr>
          <p:cNvPr id="521" name="Google Shape;521;p29"/>
          <p:cNvPicPr preferRelativeResize="0"/>
          <p:nvPr/>
        </p:nvPicPr>
        <p:blipFill>
          <a:blip r:embed="rId4">
            <a:alphaModFix/>
          </a:blip>
          <a:stretch>
            <a:fillRect/>
          </a:stretch>
        </p:blipFill>
        <p:spPr>
          <a:xfrm>
            <a:off x="117212" y="3179375"/>
            <a:ext cx="113300" cy="113300"/>
          </a:xfrm>
          <a:prstGeom prst="rect">
            <a:avLst/>
          </a:prstGeom>
          <a:noFill/>
          <a:ln>
            <a:noFill/>
          </a:ln>
        </p:spPr>
      </p:pic>
      <p:pic>
        <p:nvPicPr>
          <p:cNvPr id="522" name="Google Shape;522;p29"/>
          <p:cNvPicPr preferRelativeResize="0"/>
          <p:nvPr/>
        </p:nvPicPr>
        <p:blipFill>
          <a:blip r:embed="rId4">
            <a:alphaModFix/>
          </a:blip>
          <a:stretch>
            <a:fillRect/>
          </a:stretch>
        </p:blipFill>
        <p:spPr>
          <a:xfrm>
            <a:off x="7661012" y="131375"/>
            <a:ext cx="113300" cy="113300"/>
          </a:xfrm>
          <a:prstGeom prst="rect">
            <a:avLst/>
          </a:prstGeom>
          <a:noFill/>
          <a:ln>
            <a:noFill/>
          </a:ln>
        </p:spPr>
      </p:pic>
      <p:pic>
        <p:nvPicPr>
          <p:cNvPr id="523" name="Google Shape;523;p29"/>
          <p:cNvPicPr preferRelativeResize="0"/>
          <p:nvPr/>
        </p:nvPicPr>
        <p:blipFill>
          <a:blip r:embed="rId4">
            <a:alphaModFix/>
          </a:blip>
          <a:stretch>
            <a:fillRect/>
          </a:stretch>
        </p:blipFill>
        <p:spPr>
          <a:xfrm>
            <a:off x="8727812" y="4779575"/>
            <a:ext cx="113300" cy="113300"/>
          </a:xfrm>
          <a:prstGeom prst="rect">
            <a:avLst/>
          </a:prstGeom>
          <a:noFill/>
          <a:ln>
            <a:noFill/>
          </a:ln>
        </p:spPr>
      </p:pic>
      <p:pic>
        <p:nvPicPr>
          <p:cNvPr id="524" name="Google Shape;524;p29"/>
          <p:cNvPicPr preferRelativeResize="0"/>
          <p:nvPr/>
        </p:nvPicPr>
        <p:blipFill>
          <a:blip r:embed="rId3">
            <a:alphaModFix/>
          </a:blip>
          <a:stretch>
            <a:fillRect/>
          </a:stretch>
        </p:blipFill>
        <p:spPr>
          <a:xfrm>
            <a:off x="8420050" y="1403387"/>
            <a:ext cx="173870" cy="264025"/>
          </a:xfrm>
          <a:prstGeom prst="rect">
            <a:avLst/>
          </a:prstGeom>
          <a:noFill/>
          <a:ln>
            <a:noFill/>
          </a:ln>
        </p:spPr>
      </p:pic>
      <p:pic>
        <p:nvPicPr>
          <p:cNvPr id="525" name="Google Shape;525;p29"/>
          <p:cNvPicPr preferRelativeResize="0"/>
          <p:nvPr/>
        </p:nvPicPr>
        <p:blipFill>
          <a:blip r:embed="rId2">
            <a:alphaModFix/>
          </a:blip>
          <a:stretch>
            <a:fillRect/>
          </a:stretch>
        </p:blipFill>
        <p:spPr>
          <a:xfrm rot="2720404">
            <a:off x="1671" y="95921"/>
            <a:ext cx="296613" cy="1860066"/>
          </a:xfrm>
          <a:prstGeom prst="rect">
            <a:avLst/>
          </a:prstGeom>
          <a:noFill/>
          <a:ln>
            <a:noFill/>
          </a:ln>
        </p:spPr>
      </p:pic>
      <p:pic>
        <p:nvPicPr>
          <p:cNvPr id="526" name="Google Shape;526;p29"/>
          <p:cNvPicPr preferRelativeResize="0"/>
          <p:nvPr/>
        </p:nvPicPr>
        <p:blipFill>
          <a:blip r:embed="rId4">
            <a:alphaModFix/>
          </a:blip>
          <a:stretch>
            <a:fillRect/>
          </a:stretch>
        </p:blipFill>
        <p:spPr>
          <a:xfrm>
            <a:off x="6594212" y="359975"/>
            <a:ext cx="113300" cy="113300"/>
          </a:xfrm>
          <a:prstGeom prst="rect">
            <a:avLst/>
          </a:prstGeom>
          <a:noFill/>
          <a:ln>
            <a:noFill/>
          </a:ln>
        </p:spPr>
      </p:pic>
      <p:pic>
        <p:nvPicPr>
          <p:cNvPr id="527" name="Google Shape;527;p29"/>
          <p:cNvPicPr preferRelativeResize="0"/>
          <p:nvPr/>
        </p:nvPicPr>
        <p:blipFill>
          <a:blip r:embed="rId5">
            <a:alphaModFix/>
          </a:blip>
          <a:stretch>
            <a:fillRect/>
          </a:stretch>
        </p:blipFill>
        <p:spPr>
          <a:xfrm>
            <a:off x="7687113" y="-348668"/>
            <a:ext cx="1801875" cy="1623919"/>
          </a:xfrm>
          <a:prstGeom prst="rect">
            <a:avLst/>
          </a:prstGeom>
          <a:noFill/>
          <a:ln>
            <a:noFill/>
          </a:ln>
        </p:spPr>
      </p:pic>
      <p:pic>
        <p:nvPicPr>
          <p:cNvPr id="528" name="Google Shape;528;p29"/>
          <p:cNvPicPr preferRelativeResize="0"/>
          <p:nvPr/>
        </p:nvPicPr>
        <p:blipFill>
          <a:blip r:embed="rId5">
            <a:alphaModFix/>
          </a:blip>
          <a:stretch>
            <a:fillRect/>
          </a:stretch>
        </p:blipFill>
        <p:spPr>
          <a:xfrm>
            <a:off x="-621687" y="2015094"/>
            <a:ext cx="1801875" cy="1623919"/>
          </a:xfrm>
          <a:prstGeom prst="rect">
            <a:avLst/>
          </a:prstGeom>
          <a:noFill/>
          <a:ln>
            <a:noFill/>
          </a:ln>
        </p:spPr>
      </p:pic>
      <p:pic>
        <p:nvPicPr>
          <p:cNvPr id="529" name="Google Shape;529;p29"/>
          <p:cNvPicPr preferRelativeResize="0"/>
          <p:nvPr/>
        </p:nvPicPr>
        <p:blipFill>
          <a:blip r:embed="rId6">
            <a:alphaModFix/>
          </a:blip>
          <a:stretch>
            <a:fillRect/>
          </a:stretch>
        </p:blipFill>
        <p:spPr>
          <a:xfrm rot="-5400000" flipH="1">
            <a:off x="-278702" y="3620325"/>
            <a:ext cx="1801864" cy="1244475"/>
          </a:xfrm>
          <a:prstGeom prst="rect">
            <a:avLst/>
          </a:prstGeom>
          <a:noFill/>
          <a:ln>
            <a:noFill/>
          </a:ln>
        </p:spPr>
      </p:pic>
      <p:pic>
        <p:nvPicPr>
          <p:cNvPr id="530" name="Google Shape;530;p29"/>
          <p:cNvPicPr preferRelativeResize="0"/>
          <p:nvPr/>
        </p:nvPicPr>
        <p:blipFill>
          <a:blip r:embed="rId7">
            <a:alphaModFix/>
          </a:blip>
          <a:stretch>
            <a:fillRect/>
          </a:stretch>
        </p:blipFill>
        <p:spPr>
          <a:xfrm rot="10800000">
            <a:off x="7550288" y="-12"/>
            <a:ext cx="1494200" cy="1694174"/>
          </a:xfrm>
          <a:prstGeom prst="rect">
            <a:avLst/>
          </a:prstGeom>
          <a:noFill/>
          <a:ln>
            <a:noFill/>
          </a:ln>
        </p:spPr>
      </p:pic>
      <p:pic>
        <p:nvPicPr>
          <p:cNvPr id="531" name="Google Shape;531;p29"/>
          <p:cNvPicPr preferRelativeResize="0"/>
          <p:nvPr/>
        </p:nvPicPr>
        <p:blipFill>
          <a:blip r:embed="rId5">
            <a:alphaModFix/>
          </a:blip>
          <a:stretch>
            <a:fillRect/>
          </a:stretch>
        </p:blipFill>
        <p:spPr>
          <a:xfrm>
            <a:off x="6252270" y="3765575"/>
            <a:ext cx="2092778" cy="18861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532"/>
        <p:cNvGrpSpPr/>
        <p:nvPr/>
      </p:nvGrpSpPr>
      <p:grpSpPr>
        <a:xfrm>
          <a:off x="0" y="0"/>
          <a:ext cx="0" cy="0"/>
          <a:chOff x="0" y="0"/>
          <a:chExt cx="0" cy="0"/>
        </a:xfrm>
      </p:grpSpPr>
      <p:sp>
        <p:nvSpPr>
          <p:cNvPr id="533" name="Google Shape;533;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30"/>
          <p:cNvSpPr txBox="1">
            <a:spLocks noGrp="1"/>
          </p:cNvSpPr>
          <p:nvPr>
            <p:ph type="subTitle" idx="1"/>
          </p:nvPr>
        </p:nvSpPr>
        <p:spPr>
          <a:xfrm>
            <a:off x="937626" y="289355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5" name="Google Shape;535;p30"/>
          <p:cNvSpPr txBox="1">
            <a:spLocks noGrp="1"/>
          </p:cNvSpPr>
          <p:nvPr>
            <p:ph type="subTitle" idx="2"/>
          </p:nvPr>
        </p:nvSpPr>
        <p:spPr>
          <a:xfrm>
            <a:off x="3484347" y="289355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6" name="Google Shape;536;p30"/>
          <p:cNvSpPr txBox="1">
            <a:spLocks noGrp="1"/>
          </p:cNvSpPr>
          <p:nvPr>
            <p:ph type="subTitle" idx="3"/>
          </p:nvPr>
        </p:nvSpPr>
        <p:spPr>
          <a:xfrm>
            <a:off x="6031074" y="2893553"/>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7" name="Google Shape;537;p30"/>
          <p:cNvSpPr txBox="1">
            <a:spLocks noGrp="1"/>
          </p:cNvSpPr>
          <p:nvPr>
            <p:ph type="subTitle" idx="4"/>
          </p:nvPr>
        </p:nvSpPr>
        <p:spPr>
          <a:xfrm>
            <a:off x="937625" y="243897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38" name="Google Shape;538;p30"/>
          <p:cNvSpPr txBox="1">
            <a:spLocks noGrp="1"/>
          </p:cNvSpPr>
          <p:nvPr>
            <p:ph type="subTitle" idx="5"/>
          </p:nvPr>
        </p:nvSpPr>
        <p:spPr>
          <a:xfrm>
            <a:off x="3484350" y="243897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39" name="Google Shape;539;p30"/>
          <p:cNvSpPr txBox="1">
            <a:spLocks noGrp="1"/>
          </p:cNvSpPr>
          <p:nvPr>
            <p:ph type="subTitle" idx="6"/>
          </p:nvPr>
        </p:nvSpPr>
        <p:spPr>
          <a:xfrm>
            <a:off x="6031075" y="2438976"/>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540" name="Google Shape;540;p30"/>
          <p:cNvPicPr preferRelativeResize="0"/>
          <p:nvPr/>
        </p:nvPicPr>
        <p:blipFill>
          <a:blip r:embed="rId2">
            <a:alphaModFix/>
          </a:blip>
          <a:stretch>
            <a:fillRect/>
          </a:stretch>
        </p:blipFill>
        <p:spPr>
          <a:xfrm>
            <a:off x="8755800" y="4759812"/>
            <a:ext cx="173870" cy="264025"/>
          </a:xfrm>
          <a:prstGeom prst="rect">
            <a:avLst/>
          </a:prstGeom>
          <a:noFill/>
          <a:ln>
            <a:noFill/>
          </a:ln>
        </p:spPr>
      </p:pic>
      <p:pic>
        <p:nvPicPr>
          <p:cNvPr id="541" name="Google Shape;541;p30"/>
          <p:cNvPicPr preferRelativeResize="0"/>
          <p:nvPr/>
        </p:nvPicPr>
        <p:blipFill>
          <a:blip r:embed="rId2">
            <a:alphaModFix/>
          </a:blip>
          <a:stretch>
            <a:fillRect/>
          </a:stretch>
        </p:blipFill>
        <p:spPr>
          <a:xfrm>
            <a:off x="398825" y="104787"/>
            <a:ext cx="173870" cy="264025"/>
          </a:xfrm>
          <a:prstGeom prst="rect">
            <a:avLst/>
          </a:prstGeom>
          <a:noFill/>
          <a:ln>
            <a:noFill/>
          </a:ln>
        </p:spPr>
      </p:pic>
      <p:pic>
        <p:nvPicPr>
          <p:cNvPr id="542" name="Google Shape;542;p30"/>
          <p:cNvPicPr preferRelativeResize="0"/>
          <p:nvPr/>
        </p:nvPicPr>
        <p:blipFill>
          <a:blip r:embed="rId2">
            <a:alphaModFix/>
          </a:blip>
          <a:stretch>
            <a:fillRect/>
          </a:stretch>
        </p:blipFill>
        <p:spPr>
          <a:xfrm>
            <a:off x="198800" y="4694637"/>
            <a:ext cx="173870" cy="264025"/>
          </a:xfrm>
          <a:prstGeom prst="rect">
            <a:avLst/>
          </a:prstGeom>
          <a:noFill/>
          <a:ln>
            <a:noFill/>
          </a:ln>
        </p:spPr>
      </p:pic>
      <p:pic>
        <p:nvPicPr>
          <p:cNvPr id="543" name="Google Shape;543;p30"/>
          <p:cNvPicPr preferRelativeResize="0"/>
          <p:nvPr/>
        </p:nvPicPr>
        <p:blipFill>
          <a:blip r:embed="rId2">
            <a:alphaModFix/>
          </a:blip>
          <a:stretch>
            <a:fillRect/>
          </a:stretch>
        </p:blipFill>
        <p:spPr>
          <a:xfrm>
            <a:off x="8543900" y="104787"/>
            <a:ext cx="173870" cy="264025"/>
          </a:xfrm>
          <a:prstGeom prst="rect">
            <a:avLst/>
          </a:prstGeom>
          <a:noFill/>
          <a:ln>
            <a:noFill/>
          </a:ln>
        </p:spPr>
      </p:pic>
      <p:pic>
        <p:nvPicPr>
          <p:cNvPr id="544" name="Google Shape;544;p30"/>
          <p:cNvPicPr preferRelativeResize="0"/>
          <p:nvPr/>
        </p:nvPicPr>
        <p:blipFill>
          <a:blip r:embed="rId3">
            <a:alphaModFix/>
          </a:blip>
          <a:stretch>
            <a:fillRect/>
          </a:stretch>
        </p:blipFill>
        <p:spPr>
          <a:xfrm rot="1222081">
            <a:off x="8511073" y="3588619"/>
            <a:ext cx="296613" cy="1860067"/>
          </a:xfrm>
          <a:prstGeom prst="rect">
            <a:avLst/>
          </a:prstGeom>
          <a:noFill/>
          <a:ln>
            <a:noFill/>
          </a:ln>
        </p:spPr>
      </p:pic>
      <p:pic>
        <p:nvPicPr>
          <p:cNvPr id="545" name="Google Shape;545;p30"/>
          <p:cNvPicPr preferRelativeResize="0"/>
          <p:nvPr/>
        </p:nvPicPr>
        <p:blipFill>
          <a:blip r:embed="rId3">
            <a:alphaModFix/>
          </a:blip>
          <a:stretch>
            <a:fillRect/>
          </a:stretch>
        </p:blipFill>
        <p:spPr>
          <a:xfrm rot="518012" flipH="1">
            <a:off x="8558502" y="3460870"/>
            <a:ext cx="296613" cy="1860066"/>
          </a:xfrm>
          <a:prstGeom prst="rect">
            <a:avLst/>
          </a:prstGeom>
          <a:noFill/>
          <a:ln>
            <a:noFill/>
          </a:ln>
        </p:spPr>
      </p:pic>
      <p:pic>
        <p:nvPicPr>
          <p:cNvPr id="546" name="Google Shape;546;p30"/>
          <p:cNvPicPr preferRelativeResize="0"/>
          <p:nvPr/>
        </p:nvPicPr>
        <p:blipFill>
          <a:blip r:embed="rId3">
            <a:alphaModFix/>
          </a:blip>
          <a:stretch>
            <a:fillRect/>
          </a:stretch>
        </p:blipFill>
        <p:spPr>
          <a:xfrm rot="4925184">
            <a:off x="304385" y="-458894"/>
            <a:ext cx="296613" cy="1860066"/>
          </a:xfrm>
          <a:prstGeom prst="rect">
            <a:avLst/>
          </a:prstGeom>
          <a:noFill/>
          <a:ln>
            <a:noFill/>
          </a:ln>
        </p:spPr>
      </p:pic>
      <p:pic>
        <p:nvPicPr>
          <p:cNvPr id="547" name="Google Shape;547;p30"/>
          <p:cNvPicPr preferRelativeResize="0"/>
          <p:nvPr/>
        </p:nvPicPr>
        <p:blipFill>
          <a:blip r:embed="rId3">
            <a:alphaModFix/>
          </a:blip>
          <a:stretch>
            <a:fillRect/>
          </a:stretch>
        </p:blipFill>
        <p:spPr>
          <a:xfrm rot="4221116" flipH="1">
            <a:off x="439357" y="-477655"/>
            <a:ext cx="296613" cy="1860066"/>
          </a:xfrm>
          <a:prstGeom prst="rect">
            <a:avLst/>
          </a:prstGeom>
          <a:noFill/>
          <a:ln>
            <a:noFill/>
          </a:ln>
        </p:spPr>
      </p:pic>
      <p:pic>
        <p:nvPicPr>
          <p:cNvPr id="548" name="Google Shape;548;p30"/>
          <p:cNvPicPr preferRelativeResize="0"/>
          <p:nvPr/>
        </p:nvPicPr>
        <p:blipFill>
          <a:blip r:embed="rId4">
            <a:alphaModFix/>
          </a:blip>
          <a:stretch>
            <a:fillRect/>
          </a:stretch>
        </p:blipFill>
        <p:spPr>
          <a:xfrm>
            <a:off x="8575412" y="3712775"/>
            <a:ext cx="113300" cy="113300"/>
          </a:xfrm>
          <a:prstGeom prst="rect">
            <a:avLst/>
          </a:prstGeom>
          <a:noFill/>
          <a:ln>
            <a:noFill/>
          </a:ln>
        </p:spPr>
      </p:pic>
      <p:pic>
        <p:nvPicPr>
          <p:cNvPr id="549" name="Google Shape;549;p30"/>
          <p:cNvPicPr preferRelativeResize="0"/>
          <p:nvPr/>
        </p:nvPicPr>
        <p:blipFill>
          <a:blip r:embed="rId4">
            <a:alphaModFix/>
          </a:blip>
          <a:stretch>
            <a:fillRect/>
          </a:stretch>
        </p:blipFill>
        <p:spPr>
          <a:xfrm>
            <a:off x="8880212" y="1198175"/>
            <a:ext cx="113300" cy="113300"/>
          </a:xfrm>
          <a:prstGeom prst="rect">
            <a:avLst/>
          </a:prstGeom>
          <a:noFill/>
          <a:ln>
            <a:noFill/>
          </a:ln>
        </p:spPr>
      </p:pic>
      <p:pic>
        <p:nvPicPr>
          <p:cNvPr id="550" name="Google Shape;550;p30"/>
          <p:cNvPicPr preferRelativeResize="0"/>
          <p:nvPr/>
        </p:nvPicPr>
        <p:blipFill>
          <a:blip r:embed="rId4">
            <a:alphaModFix/>
          </a:blip>
          <a:stretch>
            <a:fillRect/>
          </a:stretch>
        </p:blipFill>
        <p:spPr>
          <a:xfrm>
            <a:off x="193412" y="3484175"/>
            <a:ext cx="113300" cy="113300"/>
          </a:xfrm>
          <a:prstGeom prst="rect">
            <a:avLst/>
          </a:prstGeom>
          <a:noFill/>
          <a:ln>
            <a:noFill/>
          </a:ln>
        </p:spPr>
      </p:pic>
      <p:pic>
        <p:nvPicPr>
          <p:cNvPr id="551" name="Google Shape;551;p30"/>
          <p:cNvPicPr preferRelativeResize="0"/>
          <p:nvPr/>
        </p:nvPicPr>
        <p:blipFill>
          <a:blip r:embed="rId4">
            <a:alphaModFix/>
          </a:blip>
          <a:stretch>
            <a:fillRect/>
          </a:stretch>
        </p:blipFill>
        <p:spPr>
          <a:xfrm>
            <a:off x="269612" y="969575"/>
            <a:ext cx="113300" cy="113300"/>
          </a:xfrm>
          <a:prstGeom prst="rect">
            <a:avLst/>
          </a:prstGeom>
          <a:noFill/>
          <a:ln>
            <a:noFill/>
          </a:ln>
        </p:spPr>
      </p:pic>
      <p:pic>
        <p:nvPicPr>
          <p:cNvPr id="552" name="Google Shape;552;p30"/>
          <p:cNvPicPr preferRelativeResize="0"/>
          <p:nvPr/>
        </p:nvPicPr>
        <p:blipFill>
          <a:blip r:embed="rId4">
            <a:alphaModFix/>
          </a:blip>
          <a:stretch>
            <a:fillRect/>
          </a:stretch>
        </p:blipFill>
        <p:spPr>
          <a:xfrm>
            <a:off x="4308212" y="283775"/>
            <a:ext cx="113300" cy="113300"/>
          </a:xfrm>
          <a:prstGeom prst="rect">
            <a:avLst/>
          </a:prstGeom>
          <a:noFill/>
          <a:ln>
            <a:noFill/>
          </a:ln>
        </p:spPr>
      </p:pic>
      <p:pic>
        <p:nvPicPr>
          <p:cNvPr id="553" name="Google Shape;553;p30"/>
          <p:cNvPicPr preferRelativeResize="0"/>
          <p:nvPr/>
        </p:nvPicPr>
        <p:blipFill>
          <a:blip r:embed="rId5">
            <a:alphaModFix/>
          </a:blip>
          <a:stretch>
            <a:fillRect/>
          </a:stretch>
        </p:blipFill>
        <p:spPr>
          <a:xfrm>
            <a:off x="7909348" y="445026"/>
            <a:ext cx="2077000" cy="1871875"/>
          </a:xfrm>
          <a:prstGeom prst="rect">
            <a:avLst/>
          </a:prstGeom>
          <a:noFill/>
          <a:ln>
            <a:noFill/>
          </a:ln>
        </p:spPr>
      </p:pic>
      <p:pic>
        <p:nvPicPr>
          <p:cNvPr id="554" name="Google Shape;554;p30"/>
          <p:cNvPicPr preferRelativeResize="0"/>
          <p:nvPr/>
        </p:nvPicPr>
        <p:blipFill>
          <a:blip r:embed="rId6">
            <a:alphaModFix/>
          </a:blip>
          <a:stretch>
            <a:fillRect/>
          </a:stretch>
        </p:blipFill>
        <p:spPr>
          <a:xfrm rot="-5400000" flipH="1">
            <a:off x="7719724" y="50901"/>
            <a:ext cx="1334950" cy="1513600"/>
          </a:xfrm>
          <a:prstGeom prst="rect">
            <a:avLst/>
          </a:prstGeom>
          <a:noFill/>
          <a:ln>
            <a:noFill/>
          </a:ln>
        </p:spPr>
      </p:pic>
      <p:pic>
        <p:nvPicPr>
          <p:cNvPr id="555" name="Google Shape;555;p30"/>
          <p:cNvPicPr preferRelativeResize="0"/>
          <p:nvPr/>
        </p:nvPicPr>
        <p:blipFill>
          <a:blip r:embed="rId5">
            <a:alphaModFix/>
          </a:blip>
          <a:stretch>
            <a:fillRect/>
          </a:stretch>
        </p:blipFill>
        <p:spPr>
          <a:xfrm>
            <a:off x="-686977" y="3668063"/>
            <a:ext cx="2077000" cy="1871875"/>
          </a:xfrm>
          <a:prstGeom prst="rect">
            <a:avLst/>
          </a:prstGeom>
          <a:noFill/>
          <a:ln>
            <a:noFill/>
          </a:ln>
        </p:spPr>
      </p:pic>
      <p:grpSp>
        <p:nvGrpSpPr>
          <p:cNvPr id="556" name="Google Shape;556;p30"/>
          <p:cNvGrpSpPr/>
          <p:nvPr/>
        </p:nvGrpSpPr>
        <p:grpSpPr>
          <a:xfrm rot="-1889008" flipH="1">
            <a:off x="660441" y="4142895"/>
            <a:ext cx="973051" cy="676706"/>
            <a:chOff x="3370900" y="1218500"/>
            <a:chExt cx="850650" cy="591600"/>
          </a:xfrm>
        </p:grpSpPr>
        <p:sp>
          <p:nvSpPr>
            <p:cNvPr id="557" name="Google Shape;557;p30"/>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8" name="Google Shape;568;p30"/>
          <p:cNvPicPr preferRelativeResize="0"/>
          <p:nvPr/>
        </p:nvPicPr>
        <p:blipFill>
          <a:blip r:embed="rId5">
            <a:alphaModFix/>
          </a:blip>
          <a:stretch>
            <a:fillRect/>
          </a:stretch>
        </p:blipFill>
        <p:spPr>
          <a:xfrm>
            <a:off x="2446698" y="-1108849"/>
            <a:ext cx="2077000" cy="18718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569"/>
        <p:cNvGrpSpPr/>
        <p:nvPr/>
      </p:nvGrpSpPr>
      <p:grpSpPr>
        <a:xfrm>
          <a:off x="0" y="0"/>
          <a:ext cx="0" cy="0"/>
          <a:chOff x="0" y="0"/>
          <a:chExt cx="0" cy="0"/>
        </a:xfrm>
      </p:grpSpPr>
      <p:sp>
        <p:nvSpPr>
          <p:cNvPr id="570" name="Google Shape;570;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1" name="Google Shape;571;p31"/>
          <p:cNvSpPr txBox="1">
            <a:spLocks noGrp="1"/>
          </p:cNvSpPr>
          <p:nvPr>
            <p:ph type="subTitle" idx="1"/>
          </p:nvPr>
        </p:nvSpPr>
        <p:spPr>
          <a:xfrm>
            <a:off x="720000" y="22047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2" name="Google Shape;572;p31"/>
          <p:cNvSpPr txBox="1">
            <a:spLocks noGrp="1"/>
          </p:cNvSpPr>
          <p:nvPr>
            <p:ph type="subTitle" idx="2"/>
          </p:nvPr>
        </p:nvSpPr>
        <p:spPr>
          <a:xfrm>
            <a:off x="3036104" y="22047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3" name="Google Shape;573;p31"/>
          <p:cNvSpPr txBox="1">
            <a:spLocks noGrp="1"/>
          </p:cNvSpPr>
          <p:nvPr>
            <p:ph type="subTitle" idx="3"/>
          </p:nvPr>
        </p:nvSpPr>
        <p:spPr>
          <a:xfrm>
            <a:off x="720000" y="36381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4" name="Google Shape;574;p31"/>
          <p:cNvSpPr txBox="1">
            <a:spLocks noGrp="1"/>
          </p:cNvSpPr>
          <p:nvPr>
            <p:ph type="subTitle" idx="4"/>
          </p:nvPr>
        </p:nvSpPr>
        <p:spPr>
          <a:xfrm>
            <a:off x="3036104" y="36381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5" name="Google Shape;575;p31"/>
          <p:cNvSpPr txBox="1">
            <a:spLocks noGrp="1"/>
          </p:cNvSpPr>
          <p:nvPr>
            <p:ph type="subTitle" idx="5"/>
          </p:nvPr>
        </p:nvSpPr>
        <p:spPr>
          <a:xfrm>
            <a:off x="720000" y="19211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6" name="Google Shape;576;p31"/>
          <p:cNvSpPr txBox="1">
            <a:spLocks noGrp="1"/>
          </p:cNvSpPr>
          <p:nvPr>
            <p:ph type="subTitle" idx="6"/>
          </p:nvPr>
        </p:nvSpPr>
        <p:spPr>
          <a:xfrm>
            <a:off x="720000" y="33546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7" name="Google Shape;577;p31"/>
          <p:cNvSpPr txBox="1">
            <a:spLocks noGrp="1"/>
          </p:cNvSpPr>
          <p:nvPr>
            <p:ph type="subTitle" idx="7"/>
          </p:nvPr>
        </p:nvSpPr>
        <p:spPr>
          <a:xfrm>
            <a:off x="3036100" y="19211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78" name="Google Shape;578;p31"/>
          <p:cNvSpPr txBox="1">
            <a:spLocks noGrp="1"/>
          </p:cNvSpPr>
          <p:nvPr>
            <p:ph type="subTitle" idx="8"/>
          </p:nvPr>
        </p:nvSpPr>
        <p:spPr>
          <a:xfrm>
            <a:off x="3036100" y="33546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579" name="Google Shape;579;p31"/>
          <p:cNvPicPr preferRelativeResize="0"/>
          <p:nvPr/>
        </p:nvPicPr>
        <p:blipFill>
          <a:blip r:embed="rId2">
            <a:alphaModFix/>
          </a:blip>
          <a:stretch>
            <a:fillRect/>
          </a:stretch>
        </p:blipFill>
        <p:spPr>
          <a:xfrm>
            <a:off x="7722625" y="180987"/>
            <a:ext cx="173870" cy="264025"/>
          </a:xfrm>
          <a:prstGeom prst="rect">
            <a:avLst/>
          </a:prstGeom>
          <a:noFill/>
          <a:ln>
            <a:noFill/>
          </a:ln>
        </p:spPr>
      </p:pic>
      <p:pic>
        <p:nvPicPr>
          <p:cNvPr id="580" name="Google Shape;580;p31"/>
          <p:cNvPicPr preferRelativeResize="0"/>
          <p:nvPr/>
        </p:nvPicPr>
        <p:blipFill>
          <a:blip r:embed="rId2">
            <a:alphaModFix/>
          </a:blip>
          <a:stretch>
            <a:fillRect/>
          </a:stretch>
        </p:blipFill>
        <p:spPr>
          <a:xfrm>
            <a:off x="385300" y="4722712"/>
            <a:ext cx="173870" cy="264025"/>
          </a:xfrm>
          <a:prstGeom prst="rect">
            <a:avLst/>
          </a:prstGeom>
          <a:noFill/>
          <a:ln>
            <a:noFill/>
          </a:ln>
        </p:spPr>
      </p:pic>
      <p:pic>
        <p:nvPicPr>
          <p:cNvPr id="581" name="Google Shape;581;p31"/>
          <p:cNvPicPr preferRelativeResize="0"/>
          <p:nvPr/>
        </p:nvPicPr>
        <p:blipFill>
          <a:blip r:embed="rId2">
            <a:alphaModFix/>
          </a:blip>
          <a:stretch>
            <a:fillRect/>
          </a:stretch>
        </p:blipFill>
        <p:spPr>
          <a:xfrm>
            <a:off x="8437275" y="2870187"/>
            <a:ext cx="173870" cy="264025"/>
          </a:xfrm>
          <a:prstGeom prst="rect">
            <a:avLst/>
          </a:prstGeom>
          <a:noFill/>
          <a:ln>
            <a:noFill/>
          </a:ln>
        </p:spPr>
      </p:pic>
      <p:pic>
        <p:nvPicPr>
          <p:cNvPr id="582" name="Google Shape;582;p31"/>
          <p:cNvPicPr preferRelativeResize="0"/>
          <p:nvPr/>
        </p:nvPicPr>
        <p:blipFill>
          <a:blip r:embed="rId2">
            <a:alphaModFix/>
          </a:blip>
          <a:stretch>
            <a:fillRect/>
          </a:stretch>
        </p:blipFill>
        <p:spPr>
          <a:xfrm>
            <a:off x="438175" y="180987"/>
            <a:ext cx="173870" cy="264025"/>
          </a:xfrm>
          <a:prstGeom prst="rect">
            <a:avLst/>
          </a:prstGeom>
          <a:noFill/>
          <a:ln>
            <a:noFill/>
          </a:ln>
        </p:spPr>
      </p:pic>
      <p:pic>
        <p:nvPicPr>
          <p:cNvPr id="583" name="Google Shape;583;p31"/>
          <p:cNvPicPr preferRelativeResize="0"/>
          <p:nvPr/>
        </p:nvPicPr>
        <p:blipFill>
          <a:blip r:embed="rId2">
            <a:alphaModFix/>
          </a:blip>
          <a:stretch>
            <a:fillRect/>
          </a:stretch>
        </p:blipFill>
        <p:spPr>
          <a:xfrm>
            <a:off x="90425" y="2298287"/>
            <a:ext cx="173870" cy="264025"/>
          </a:xfrm>
          <a:prstGeom prst="rect">
            <a:avLst/>
          </a:prstGeom>
          <a:noFill/>
          <a:ln>
            <a:noFill/>
          </a:ln>
        </p:spPr>
      </p:pic>
      <p:pic>
        <p:nvPicPr>
          <p:cNvPr id="584" name="Google Shape;584;p31"/>
          <p:cNvPicPr preferRelativeResize="0"/>
          <p:nvPr/>
        </p:nvPicPr>
        <p:blipFill>
          <a:blip r:embed="rId3">
            <a:alphaModFix/>
          </a:blip>
          <a:stretch>
            <a:fillRect/>
          </a:stretch>
        </p:blipFill>
        <p:spPr>
          <a:xfrm>
            <a:off x="193412" y="512375"/>
            <a:ext cx="113300" cy="113300"/>
          </a:xfrm>
          <a:prstGeom prst="rect">
            <a:avLst/>
          </a:prstGeom>
          <a:noFill/>
          <a:ln>
            <a:noFill/>
          </a:ln>
        </p:spPr>
      </p:pic>
      <p:pic>
        <p:nvPicPr>
          <p:cNvPr id="585" name="Google Shape;585;p31"/>
          <p:cNvPicPr preferRelativeResize="0"/>
          <p:nvPr/>
        </p:nvPicPr>
        <p:blipFill>
          <a:blip r:embed="rId3">
            <a:alphaModFix/>
          </a:blip>
          <a:stretch>
            <a:fillRect/>
          </a:stretch>
        </p:blipFill>
        <p:spPr>
          <a:xfrm>
            <a:off x="2708012" y="4931975"/>
            <a:ext cx="113300" cy="113300"/>
          </a:xfrm>
          <a:prstGeom prst="rect">
            <a:avLst/>
          </a:prstGeom>
          <a:noFill/>
          <a:ln>
            <a:noFill/>
          </a:ln>
        </p:spPr>
      </p:pic>
      <p:pic>
        <p:nvPicPr>
          <p:cNvPr id="586" name="Google Shape;586;p31"/>
          <p:cNvPicPr preferRelativeResize="0"/>
          <p:nvPr/>
        </p:nvPicPr>
        <p:blipFill>
          <a:blip r:embed="rId2">
            <a:alphaModFix/>
          </a:blip>
          <a:stretch>
            <a:fillRect/>
          </a:stretch>
        </p:blipFill>
        <p:spPr>
          <a:xfrm>
            <a:off x="8703487" y="735450"/>
            <a:ext cx="173870" cy="264025"/>
          </a:xfrm>
          <a:prstGeom prst="rect">
            <a:avLst/>
          </a:prstGeom>
          <a:noFill/>
          <a:ln>
            <a:noFill/>
          </a:ln>
        </p:spPr>
      </p:pic>
      <p:pic>
        <p:nvPicPr>
          <p:cNvPr id="587" name="Google Shape;587;p31"/>
          <p:cNvPicPr preferRelativeResize="0"/>
          <p:nvPr/>
        </p:nvPicPr>
        <p:blipFill>
          <a:blip r:embed="rId3">
            <a:alphaModFix/>
          </a:blip>
          <a:stretch>
            <a:fillRect/>
          </a:stretch>
        </p:blipFill>
        <p:spPr>
          <a:xfrm>
            <a:off x="4917812" y="55175"/>
            <a:ext cx="113300" cy="113300"/>
          </a:xfrm>
          <a:prstGeom prst="rect">
            <a:avLst/>
          </a:prstGeom>
          <a:noFill/>
          <a:ln>
            <a:noFill/>
          </a:ln>
        </p:spPr>
      </p:pic>
      <p:pic>
        <p:nvPicPr>
          <p:cNvPr id="588" name="Google Shape;588;p31"/>
          <p:cNvPicPr preferRelativeResize="0"/>
          <p:nvPr/>
        </p:nvPicPr>
        <p:blipFill>
          <a:blip r:embed="rId4">
            <a:alphaModFix/>
          </a:blip>
          <a:stretch>
            <a:fillRect/>
          </a:stretch>
        </p:blipFill>
        <p:spPr>
          <a:xfrm>
            <a:off x="6812748" y="3713801"/>
            <a:ext cx="2077000" cy="1871875"/>
          </a:xfrm>
          <a:prstGeom prst="rect">
            <a:avLst/>
          </a:prstGeom>
          <a:noFill/>
          <a:ln>
            <a:noFill/>
          </a:ln>
        </p:spPr>
      </p:pic>
      <p:pic>
        <p:nvPicPr>
          <p:cNvPr id="589" name="Google Shape;589;p31"/>
          <p:cNvPicPr preferRelativeResize="0"/>
          <p:nvPr/>
        </p:nvPicPr>
        <p:blipFill>
          <a:blip r:embed="rId4">
            <a:alphaModFix/>
          </a:blip>
          <a:stretch>
            <a:fillRect/>
          </a:stretch>
        </p:blipFill>
        <p:spPr>
          <a:xfrm>
            <a:off x="5645623" y="-396449"/>
            <a:ext cx="2077000" cy="1871875"/>
          </a:xfrm>
          <a:prstGeom prst="rect">
            <a:avLst/>
          </a:prstGeom>
          <a:noFill/>
          <a:ln>
            <a:noFill/>
          </a:ln>
        </p:spPr>
      </p:pic>
      <p:pic>
        <p:nvPicPr>
          <p:cNvPr id="590" name="Google Shape;590;p31"/>
          <p:cNvPicPr preferRelativeResize="0"/>
          <p:nvPr/>
        </p:nvPicPr>
        <p:blipFill>
          <a:blip r:embed="rId4">
            <a:alphaModFix/>
          </a:blip>
          <a:stretch>
            <a:fillRect/>
          </a:stretch>
        </p:blipFill>
        <p:spPr>
          <a:xfrm>
            <a:off x="-1357002" y="2607263"/>
            <a:ext cx="2077000" cy="1871875"/>
          </a:xfrm>
          <a:prstGeom prst="rect">
            <a:avLst/>
          </a:prstGeom>
          <a:noFill/>
          <a:ln>
            <a:noFill/>
          </a:ln>
        </p:spPr>
      </p:pic>
      <p:grpSp>
        <p:nvGrpSpPr>
          <p:cNvPr id="591" name="Google Shape;591;p31"/>
          <p:cNvGrpSpPr/>
          <p:nvPr/>
        </p:nvGrpSpPr>
        <p:grpSpPr>
          <a:xfrm rot="885092" flipH="1">
            <a:off x="154462" y="4300195"/>
            <a:ext cx="1170249" cy="546363"/>
            <a:chOff x="3341960" y="4275150"/>
            <a:chExt cx="819521" cy="382616"/>
          </a:xfrm>
        </p:grpSpPr>
        <p:sp>
          <p:nvSpPr>
            <p:cNvPr id="592" name="Google Shape;592;p3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4" name="Google Shape;594;p31"/>
          <p:cNvPicPr preferRelativeResize="0"/>
          <p:nvPr/>
        </p:nvPicPr>
        <p:blipFill>
          <a:blip r:embed="rId5">
            <a:alphaModFix/>
          </a:blip>
          <a:stretch>
            <a:fillRect/>
          </a:stretch>
        </p:blipFill>
        <p:spPr>
          <a:xfrm rot="-9126242">
            <a:off x="8479158" y="-309113"/>
            <a:ext cx="296613" cy="1860066"/>
          </a:xfrm>
          <a:prstGeom prst="rect">
            <a:avLst/>
          </a:prstGeom>
          <a:noFill/>
          <a:ln>
            <a:noFill/>
          </a:ln>
        </p:spPr>
      </p:pic>
      <p:pic>
        <p:nvPicPr>
          <p:cNvPr id="595" name="Google Shape;595;p31"/>
          <p:cNvPicPr preferRelativeResize="0"/>
          <p:nvPr/>
        </p:nvPicPr>
        <p:blipFill>
          <a:blip r:embed="rId5">
            <a:alphaModFix/>
          </a:blip>
          <a:stretch>
            <a:fillRect/>
          </a:stretch>
        </p:blipFill>
        <p:spPr>
          <a:xfrm rot="-9830309" flipH="1">
            <a:off x="8415402" y="-188678"/>
            <a:ext cx="296613" cy="186006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1">
  <p:cSld name="CUSTOM_7_1">
    <p:spTree>
      <p:nvGrpSpPr>
        <p:cNvPr id="1" name="Shape 596"/>
        <p:cNvGrpSpPr/>
        <p:nvPr/>
      </p:nvGrpSpPr>
      <p:grpSpPr>
        <a:xfrm>
          <a:off x="0" y="0"/>
          <a:ext cx="0" cy="0"/>
          <a:chOff x="0" y="0"/>
          <a:chExt cx="0" cy="0"/>
        </a:xfrm>
      </p:grpSpPr>
      <p:sp>
        <p:nvSpPr>
          <p:cNvPr id="597" name="Google Shape;597;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8" name="Google Shape;598;p32"/>
          <p:cNvSpPr txBox="1">
            <a:spLocks noGrp="1"/>
          </p:cNvSpPr>
          <p:nvPr>
            <p:ph type="subTitle" idx="1"/>
          </p:nvPr>
        </p:nvSpPr>
        <p:spPr>
          <a:xfrm>
            <a:off x="1109155" y="21931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9" name="Google Shape;599;p32"/>
          <p:cNvSpPr txBox="1">
            <a:spLocks noGrp="1"/>
          </p:cNvSpPr>
          <p:nvPr>
            <p:ph type="subTitle" idx="2"/>
          </p:nvPr>
        </p:nvSpPr>
        <p:spPr>
          <a:xfrm>
            <a:off x="3579000" y="21931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0" name="Google Shape;600;p32"/>
          <p:cNvSpPr txBox="1">
            <a:spLocks noGrp="1"/>
          </p:cNvSpPr>
          <p:nvPr>
            <p:ph type="subTitle" idx="3"/>
          </p:nvPr>
        </p:nvSpPr>
        <p:spPr>
          <a:xfrm>
            <a:off x="1109155"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1" name="Google Shape;601;p32"/>
          <p:cNvSpPr txBox="1">
            <a:spLocks noGrp="1"/>
          </p:cNvSpPr>
          <p:nvPr>
            <p:ph type="subTitle" idx="4"/>
          </p:nvPr>
        </p:nvSpPr>
        <p:spPr>
          <a:xfrm>
            <a:off x="3579000"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2" name="Google Shape;602;p32"/>
          <p:cNvSpPr txBox="1">
            <a:spLocks noGrp="1"/>
          </p:cNvSpPr>
          <p:nvPr>
            <p:ph type="subTitle" idx="5"/>
          </p:nvPr>
        </p:nvSpPr>
        <p:spPr>
          <a:xfrm>
            <a:off x="6048845" y="21931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3" name="Google Shape;603;p32"/>
          <p:cNvSpPr txBox="1">
            <a:spLocks noGrp="1"/>
          </p:cNvSpPr>
          <p:nvPr>
            <p:ph type="subTitle" idx="6"/>
          </p:nvPr>
        </p:nvSpPr>
        <p:spPr>
          <a:xfrm>
            <a:off x="6048845" y="3702775"/>
            <a:ext cx="1986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4" name="Google Shape;604;p32"/>
          <p:cNvSpPr txBox="1">
            <a:spLocks noGrp="1"/>
          </p:cNvSpPr>
          <p:nvPr>
            <p:ph type="subTitle" idx="7"/>
          </p:nvPr>
        </p:nvSpPr>
        <p:spPr>
          <a:xfrm>
            <a:off x="1113055" y="1909588"/>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5" name="Google Shape;605;p32"/>
          <p:cNvSpPr txBox="1">
            <a:spLocks noGrp="1"/>
          </p:cNvSpPr>
          <p:nvPr>
            <p:ph type="subTitle" idx="8"/>
          </p:nvPr>
        </p:nvSpPr>
        <p:spPr>
          <a:xfrm>
            <a:off x="3582900" y="1909588"/>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6" name="Google Shape;606;p32"/>
          <p:cNvSpPr txBox="1">
            <a:spLocks noGrp="1"/>
          </p:cNvSpPr>
          <p:nvPr>
            <p:ph type="subTitle" idx="9"/>
          </p:nvPr>
        </p:nvSpPr>
        <p:spPr>
          <a:xfrm>
            <a:off x="6052745" y="1909588"/>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7" name="Google Shape;607;p32"/>
          <p:cNvSpPr txBox="1">
            <a:spLocks noGrp="1"/>
          </p:cNvSpPr>
          <p:nvPr>
            <p:ph type="subTitle" idx="13"/>
          </p:nvPr>
        </p:nvSpPr>
        <p:spPr>
          <a:xfrm>
            <a:off x="1113055" y="33418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8" name="Google Shape;608;p32"/>
          <p:cNvSpPr txBox="1">
            <a:spLocks noGrp="1"/>
          </p:cNvSpPr>
          <p:nvPr>
            <p:ph type="subTitle" idx="14"/>
          </p:nvPr>
        </p:nvSpPr>
        <p:spPr>
          <a:xfrm>
            <a:off x="3582900" y="33418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9" name="Google Shape;609;p32"/>
          <p:cNvSpPr txBox="1">
            <a:spLocks noGrp="1"/>
          </p:cNvSpPr>
          <p:nvPr>
            <p:ph type="subTitle" idx="15"/>
          </p:nvPr>
        </p:nvSpPr>
        <p:spPr>
          <a:xfrm>
            <a:off x="6052745" y="33418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610" name="Google Shape;610;p32"/>
          <p:cNvPicPr preferRelativeResize="0"/>
          <p:nvPr/>
        </p:nvPicPr>
        <p:blipFill>
          <a:blip r:embed="rId2">
            <a:alphaModFix/>
          </a:blip>
          <a:stretch>
            <a:fillRect/>
          </a:stretch>
        </p:blipFill>
        <p:spPr>
          <a:xfrm>
            <a:off x="8589675" y="3936987"/>
            <a:ext cx="173870" cy="264025"/>
          </a:xfrm>
          <a:prstGeom prst="rect">
            <a:avLst/>
          </a:prstGeom>
          <a:noFill/>
          <a:ln>
            <a:noFill/>
          </a:ln>
        </p:spPr>
      </p:pic>
      <p:pic>
        <p:nvPicPr>
          <p:cNvPr id="611" name="Google Shape;611;p32"/>
          <p:cNvPicPr preferRelativeResize="0"/>
          <p:nvPr/>
        </p:nvPicPr>
        <p:blipFill>
          <a:blip r:embed="rId2">
            <a:alphaModFix/>
          </a:blip>
          <a:stretch>
            <a:fillRect/>
          </a:stretch>
        </p:blipFill>
        <p:spPr>
          <a:xfrm>
            <a:off x="1198275" y="4622787"/>
            <a:ext cx="173870" cy="264025"/>
          </a:xfrm>
          <a:prstGeom prst="rect">
            <a:avLst/>
          </a:prstGeom>
          <a:noFill/>
          <a:ln>
            <a:noFill/>
          </a:ln>
        </p:spPr>
      </p:pic>
      <p:pic>
        <p:nvPicPr>
          <p:cNvPr id="612" name="Google Shape;612;p32"/>
          <p:cNvPicPr preferRelativeResize="0"/>
          <p:nvPr/>
        </p:nvPicPr>
        <p:blipFill>
          <a:blip r:embed="rId2">
            <a:alphaModFix/>
          </a:blip>
          <a:stretch>
            <a:fillRect/>
          </a:stretch>
        </p:blipFill>
        <p:spPr>
          <a:xfrm>
            <a:off x="7903875" y="126987"/>
            <a:ext cx="173870" cy="264025"/>
          </a:xfrm>
          <a:prstGeom prst="rect">
            <a:avLst/>
          </a:prstGeom>
          <a:noFill/>
          <a:ln>
            <a:noFill/>
          </a:ln>
        </p:spPr>
      </p:pic>
      <p:pic>
        <p:nvPicPr>
          <p:cNvPr id="613" name="Google Shape;613;p32"/>
          <p:cNvPicPr preferRelativeResize="0"/>
          <p:nvPr/>
        </p:nvPicPr>
        <p:blipFill>
          <a:blip r:embed="rId2">
            <a:alphaModFix/>
          </a:blip>
          <a:stretch>
            <a:fillRect/>
          </a:stretch>
        </p:blipFill>
        <p:spPr>
          <a:xfrm>
            <a:off x="7827675" y="4775187"/>
            <a:ext cx="173870" cy="264025"/>
          </a:xfrm>
          <a:prstGeom prst="rect">
            <a:avLst/>
          </a:prstGeom>
          <a:noFill/>
          <a:ln>
            <a:noFill/>
          </a:ln>
        </p:spPr>
      </p:pic>
      <p:pic>
        <p:nvPicPr>
          <p:cNvPr id="614" name="Google Shape;614;p32"/>
          <p:cNvPicPr preferRelativeResize="0"/>
          <p:nvPr/>
        </p:nvPicPr>
        <p:blipFill>
          <a:blip r:embed="rId2">
            <a:alphaModFix/>
          </a:blip>
          <a:stretch>
            <a:fillRect/>
          </a:stretch>
        </p:blipFill>
        <p:spPr>
          <a:xfrm>
            <a:off x="131475" y="3098787"/>
            <a:ext cx="173870" cy="264025"/>
          </a:xfrm>
          <a:prstGeom prst="rect">
            <a:avLst/>
          </a:prstGeom>
          <a:noFill/>
          <a:ln>
            <a:noFill/>
          </a:ln>
        </p:spPr>
      </p:pic>
      <p:pic>
        <p:nvPicPr>
          <p:cNvPr id="615" name="Google Shape;615;p32"/>
          <p:cNvPicPr preferRelativeResize="0"/>
          <p:nvPr/>
        </p:nvPicPr>
        <p:blipFill>
          <a:blip r:embed="rId3">
            <a:alphaModFix/>
          </a:blip>
          <a:stretch>
            <a:fillRect/>
          </a:stretch>
        </p:blipFill>
        <p:spPr>
          <a:xfrm>
            <a:off x="1184012" y="283775"/>
            <a:ext cx="113300" cy="113300"/>
          </a:xfrm>
          <a:prstGeom prst="rect">
            <a:avLst/>
          </a:prstGeom>
          <a:noFill/>
          <a:ln>
            <a:noFill/>
          </a:ln>
        </p:spPr>
      </p:pic>
      <p:pic>
        <p:nvPicPr>
          <p:cNvPr id="616" name="Google Shape;616;p32"/>
          <p:cNvPicPr preferRelativeResize="0"/>
          <p:nvPr/>
        </p:nvPicPr>
        <p:blipFill>
          <a:blip r:embed="rId3">
            <a:alphaModFix/>
          </a:blip>
          <a:stretch>
            <a:fillRect/>
          </a:stretch>
        </p:blipFill>
        <p:spPr>
          <a:xfrm>
            <a:off x="6670412" y="5008175"/>
            <a:ext cx="113300" cy="113300"/>
          </a:xfrm>
          <a:prstGeom prst="rect">
            <a:avLst/>
          </a:prstGeom>
          <a:noFill/>
          <a:ln>
            <a:noFill/>
          </a:ln>
        </p:spPr>
      </p:pic>
      <p:pic>
        <p:nvPicPr>
          <p:cNvPr id="617" name="Google Shape;617;p32"/>
          <p:cNvPicPr preferRelativeResize="0"/>
          <p:nvPr/>
        </p:nvPicPr>
        <p:blipFill>
          <a:blip r:embed="rId3">
            <a:alphaModFix/>
          </a:blip>
          <a:stretch>
            <a:fillRect/>
          </a:stretch>
        </p:blipFill>
        <p:spPr>
          <a:xfrm>
            <a:off x="8804012" y="1807775"/>
            <a:ext cx="113300" cy="113300"/>
          </a:xfrm>
          <a:prstGeom prst="rect">
            <a:avLst/>
          </a:prstGeom>
          <a:noFill/>
          <a:ln>
            <a:noFill/>
          </a:ln>
        </p:spPr>
      </p:pic>
      <p:pic>
        <p:nvPicPr>
          <p:cNvPr id="618" name="Google Shape;618;p32"/>
          <p:cNvPicPr preferRelativeResize="0"/>
          <p:nvPr/>
        </p:nvPicPr>
        <p:blipFill>
          <a:blip r:embed="rId2">
            <a:alphaModFix/>
          </a:blip>
          <a:stretch>
            <a:fillRect/>
          </a:stretch>
        </p:blipFill>
        <p:spPr>
          <a:xfrm>
            <a:off x="512475" y="1269987"/>
            <a:ext cx="173870" cy="264025"/>
          </a:xfrm>
          <a:prstGeom prst="rect">
            <a:avLst/>
          </a:prstGeom>
          <a:noFill/>
          <a:ln>
            <a:noFill/>
          </a:ln>
        </p:spPr>
      </p:pic>
      <p:pic>
        <p:nvPicPr>
          <p:cNvPr id="619" name="Google Shape;619;p32"/>
          <p:cNvPicPr preferRelativeResize="0"/>
          <p:nvPr/>
        </p:nvPicPr>
        <p:blipFill>
          <a:blip r:embed="rId4">
            <a:alphaModFix/>
          </a:blip>
          <a:stretch>
            <a:fillRect/>
          </a:stretch>
        </p:blipFill>
        <p:spPr>
          <a:xfrm>
            <a:off x="-891652" y="865326"/>
            <a:ext cx="2077000" cy="1871875"/>
          </a:xfrm>
          <a:prstGeom prst="rect">
            <a:avLst/>
          </a:prstGeom>
          <a:noFill/>
          <a:ln>
            <a:noFill/>
          </a:ln>
        </p:spPr>
      </p:pic>
      <p:pic>
        <p:nvPicPr>
          <p:cNvPr id="620" name="Google Shape;620;p32"/>
          <p:cNvPicPr preferRelativeResize="0"/>
          <p:nvPr/>
        </p:nvPicPr>
        <p:blipFill>
          <a:blip r:embed="rId5">
            <a:alphaModFix/>
          </a:blip>
          <a:stretch>
            <a:fillRect/>
          </a:stretch>
        </p:blipFill>
        <p:spPr>
          <a:xfrm rot="-5400000">
            <a:off x="7291575" y="57350"/>
            <a:ext cx="1757375" cy="1642675"/>
          </a:xfrm>
          <a:prstGeom prst="rect">
            <a:avLst/>
          </a:prstGeom>
          <a:noFill/>
          <a:ln>
            <a:noFill/>
          </a:ln>
        </p:spPr>
      </p:pic>
      <p:pic>
        <p:nvPicPr>
          <p:cNvPr id="621" name="Google Shape;621;p32"/>
          <p:cNvPicPr preferRelativeResize="0"/>
          <p:nvPr/>
        </p:nvPicPr>
        <p:blipFill>
          <a:blip r:embed="rId6">
            <a:alphaModFix/>
          </a:blip>
          <a:stretch>
            <a:fillRect/>
          </a:stretch>
        </p:blipFill>
        <p:spPr>
          <a:xfrm flipH="1">
            <a:off x="-197637" y="3449338"/>
            <a:ext cx="1494200" cy="1694174"/>
          </a:xfrm>
          <a:prstGeom prst="rect">
            <a:avLst/>
          </a:prstGeom>
          <a:noFill/>
          <a:ln>
            <a:noFill/>
          </a:ln>
        </p:spPr>
      </p:pic>
      <p:pic>
        <p:nvPicPr>
          <p:cNvPr id="622" name="Google Shape;622;p32"/>
          <p:cNvPicPr preferRelativeResize="0"/>
          <p:nvPr/>
        </p:nvPicPr>
        <p:blipFill>
          <a:blip r:embed="rId4">
            <a:alphaModFix/>
          </a:blip>
          <a:stretch>
            <a:fillRect/>
          </a:stretch>
        </p:blipFill>
        <p:spPr>
          <a:xfrm>
            <a:off x="7928473" y="3603763"/>
            <a:ext cx="2077000" cy="18718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CUSTOM_10">
    <p:spTree>
      <p:nvGrpSpPr>
        <p:cNvPr id="1" name="Shape 623"/>
        <p:cNvGrpSpPr/>
        <p:nvPr/>
      </p:nvGrpSpPr>
      <p:grpSpPr>
        <a:xfrm>
          <a:off x="0" y="0"/>
          <a:ext cx="0" cy="0"/>
          <a:chOff x="0" y="0"/>
          <a:chExt cx="0" cy="0"/>
        </a:xfrm>
      </p:grpSpPr>
      <p:sp>
        <p:nvSpPr>
          <p:cNvPr id="624" name="Google Shape;624;p33"/>
          <p:cNvSpPr txBox="1">
            <a:spLocks noGrp="1"/>
          </p:cNvSpPr>
          <p:nvPr>
            <p:ph type="title"/>
          </p:nvPr>
        </p:nvSpPr>
        <p:spPr>
          <a:xfrm>
            <a:off x="5236200" y="2183575"/>
            <a:ext cx="2629800" cy="8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5" name="Google Shape;625;p33"/>
          <p:cNvSpPr txBox="1">
            <a:spLocks noGrp="1"/>
          </p:cNvSpPr>
          <p:nvPr>
            <p:ph type="subTitle" idx="1"/>
          </p:nvPr>
        </p:nvSpPr>
        <p:spPr>
          <a:xfrm>
            <a:off x="5236200" y="2986350"/>
            <a:ext cx="26298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4"/>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26" name="Google Shape;626;p33"/>
          <p:cNvPicPr preferRelativeResize="0"/>
          <p:nvPr/>
        </p:nvPicPr>
        <p:blipFill>
          <a:blip r:embed="rId2">
            <a:alphaModFix/>
          </a:blip>
          <a:stretch>
            <a:fillRect/>
          </a:stretch>
        </p:blipFill>
        <p:spPr>
          <a:xfrm>
            <a:off x="8771850" y="4720237"/>
            <a:ext cx="173870" cy="264025"/>
          </a:xfrm>
          <a:prstGeom prst="rect">
            <a:avLst/>
          </a:prstGeom>
          <a:noFill/>
          <a:ln>
            <a:noFill/>
          </a:ln>
        </p:spPr>
      </p:pic>
      <p:pic>
        <p:nvPicPr>
          <p:cNvPr id="627" name="Google Shape;627;p33"/>
          <p:cNvPicPr preferRelativeResize="0"/>
          <p:nvPr/>
        </p:nvPicPr>
        <p:blipFill>
          <a:blip r:embed="rId2">
            <a:alphaModFix/>
          </a:blip>
          <a:stretch>
            <a:fillRect/>
          </a:stretch>
        </p:blipFill>
        <p:spPr>
          <a:xfrm>
            <a:off x="207675" y="4698987"/>
            <a:ext cx="173870" cy="264025"/>
          </a:xfrm>
          <a:prstGeom prst="rect">
            <a:avLst/>
          </a:prstGeom>
          <a:noFill/>
          <a:ln>
            <a:noFill/>
          </a:ln>
        </p:spPr>
      </p:pic>
      <p:pic>
        <p:nvPicPr>
          <p:cNvPr id="628" name="Google Shape;628;p33"/>
          <p:cNvPicPr preferRelativeResize="0"/>
          <p:nvPr/>
        </p:nvPicPr>
        <p:blipFill>
          <a:blip r:embed="rId2">
            <a:alphaModFix/>
          </a:blip>
          <a:stretch>
            <a:fillRect/>
          </a:stretch>
        </p:blipFill>
        <p:spPr>
          <a:xfrm>
            <a:off x="7258750" y="4560762"/>
            <a:ext cx="173870" cy="264025"/>
          </a:xfrm>
          <a:prstGeom prst="rect">
            <a:avLst/>
          </a:prstGeom>
          <a:noFill/>
          <a:ln>
            <a:noFill/>
          </a:ln>
        </p:spPr>
      </p:pic>
      <p:pic>
        <p:nvPicPr>
          <p:cNvPr id="629" name="Google Shape;629;p33"/>
          <p:cNvPicPr preferRelativeResize="0"/>
          <p:nvPr/>
        </p:nvPicPr>
        <p:blipFill>
          <a:blip r:embed="rId2">
            <a:alphaModFix/>
          </a:blip>
          <a:stretch>
            <a:fillRect/>
          </a:stretch>
        </p:blipFill>
        <p:spPr>
          <a:xfrm>
            <a:off x="8513475" y="2903512"/>
            <a:ext cx="173870" cy="264025"/>
          </a:xfrm>
          <a:prstGeom prst="rect">
            <a:avLst/>
          </a:prstGeom>
          <a:noFill/>
          <a:ln>
            <a:noFill/>
          </a:ln>
        </p:spPr>
      </p:pic>
      <p:pic>
        <p:nvPicPr>
          <p:cNvPr id="630" name="Google Shape;630;p33"/>
          <p:cNvPicPr preferRelativeResize="0"/>
          <p:nvPr/>
        </p:nvPicPr>
        <p:blipFill>
          <a:blip r:embed="rId2">
            <a:alphaModFix/>
          </a:blip>
          <a:stretch>
            <a:fillRect/>
          </a:stretch>
        </p:blipFill>
        <p:spPr>
          <a:xfrm>
            <a:off x="8589675" y="236512"/>
            <a:ext cx="173870" cy="264025"/>
          </a:xfrm>
          <a:prstGeom prst="rect">
            <a:avLst/>
          </a:prstGeom>
          <a:noFill/>
          <a:ln>
            <a:noFill/>
          </a:ln>
        </p:spPr>
      </p:pic>
      <p:pic>
        <p:nvPicPr>
          <p:cNvPr id="631" name="Google Shape;631;p33"/>
          <p:cNvPicPr preferRelativeResize="0"/>
          <p:nvPr/>
        </p:nvPicPr>
        <p:blipFill>
          <a:blip r:embed="rId2">
            <a:alphaModFix/>
          </a:blip>
          <a:stretch>
            <a:fillRect/>
          </a:stretch>
        </p:blipFill>
        <p:spPr>
          <a:xfrm>
            <a:off x="4474875" y="-68288"/>
            <a:ext cx="173870" cy="264025"/>
          </a:xfrm>
          <a:prstGeom prst="rect">
            <a:avLst/>
          </a:prstGeom>
          <a:noFill/>
          <a:ln>
            <a:noFill/>
          </a:ln>
        </p:spPr>
      </p:pic>
      <p:pic>
        <p:nvPicPr>
          <p:cNvPr id="632" name="Google Shape;632;p33"/>
          <p:cNvPicPr preferRelativeResize="0"/>
          <p:nvPr/>
        </p:nvPicPr>
        <p:blipFill>
          <a:blip r:embed="rId3">
            <a:alphaModFix/>
          </a:blip>
          <a:stretch>
            <a:fillRect/>
          </a:stretch>
        </p:blipFill>
        <p:spPr>
          <a:xfrm>
            <a:off x="8543762" y="4253425"/>
            <a:ext cx="113300" cy="113300"/>
          </a:xfrm>
          <a:prstGeom prst="rect">
            <a:avLst/>
          </a:prstGeom>
          <a:noFill/>
          <a:ln>
            <a:noFill/>
          </a:ln>
        </p:spPr>
      </p:pic>
      <p:pic>
        <p:nvPicPr>
          <p:cNvPr id="633" name="Google Shape;633;p33"/>
          <p:cNvPicPr preferRelativeResize="0"/>
          <p:nvPr/>
        </p:nvPicPr>
        <p:blipFill>
          <a:blip r:embed="rId3">
            <a:alphaModFix/>
          </a:blip>
          <a:stretch>
            <a:fillRect/>
          </a:stretch>
        </p:blipFill>
        <p:spPr>
          <a:xfrm>
            <a:off x="117212" y="3788975"/>
            <a:ext cx="113300" cy="113300"/>
          </a:xfrm>
          <a:prstGeom prst="rect">
            <a:avLst/>
          </a:prstGeom>
          <a:noFill/>
          <a:ln>
            <a:noFill/>
          </a:ln>
        </p:spPr>
      </p:pic>
      <p:pic>
        <p:nvPicPr>
          <p:cNvPr id="634" name="Google Shape;634;p33"/>
          <p:cNvPicPr preferRelativeResize="0"/>
          <p:nvPr/>
        </p:nvPicPr>
        <p:blipFill>
          <a:blip r:embed="rId3">
            <a:alphaModFix/>
          </a:blip>
          <a:stretch>
            <a:fillRect/>
          </a:stretch>
        </p:blipFill>
        <p:spPr>
          <a:xfrm>
            <a:off x="193412" y="1121975"/>
            <a:ext cx="113300" cy="113300"/>
          </a:xfrm>
          <a:prstGeom prst="rect">
            <a:avLst/>
          </a:prstGeom>
          <a:noFill/>
          <a:ln>
            <a:noFill/>
          </a:ln>
        </p:spPr>
      </p:pic>
      <p:pic>
        <p:nvPicPr>
          <p:cNvPr id="635" name="Google Shape;635;p33"/>
          <p:cNvPicPr preferRelativeResize="0"/>
          <p:nvPr/>
        </p:nvPicPr>
        <p:blipFill>
          <a:blip r:embed="rId3">
            <a:alphaModFix/>
          </a:blip>
          <a:stretch>
            <a:fillRect/>
          </a:stretch>
        </p:blipFill>
        <p:spPr>
          <a:xfrm>
            <a:off x="5451212" y="4931975"/>
            <a:ext cx="113300" cy="113300"/>
          </a:xfrm>
          <a:prstGeom prst="rect">
            <a:avLst/>
          </a:prstGeom>
          <a:noFill/>
          <a:ln>
            <a:noFill/>
          </a:ln>
        </p:spPr>
      </p:pic>
      <p:pic>
        <p:nvPicPr>
          <p:cNvPr id="636" name="Google Shape;636;p33"/>
          <p:cNvPicPr preferRelativeResize="0"/>
          <p:nvPr/>
        </p:nvPicPr>
        <p:blipFill>
          <a:blip r:embed="rId4">
            <a:alphaModFix/>
          </a:blip>
          <a:stretch>
            <a:fillRect/>
          </a:stretch>
        </p:blipFill>
        <p:spPr>
          <a:xfrm rot="-6426242">
            <a:off x="8508039" y="3663064"/>
            <a:ext cx="296613" cy="1860066"/>
          </a:xfrm>
          <a:prstGeom prst="rect">
            <a:avLst/>
          </a:prstGeom>
          <a:noFill/>
          <a:ln>
            <a:noFill/>
          </a:ln>
        </p:spPr>
      </p:pic>
      <p:pic>
        <p:nvPicPr>
          <p:cNvPr id="637" name="Google Shape;637;p33"/>
          <p:cNvPicPr preferRelativeResize="0"/>
          <p:nvPr/>
        </p:nvPicPr>
        <p:blipFill>
          <a:blip r:embed="rId4">
            <a:alphaModFix/>
          </a:blip>
          <a:stretch>
            <a:fillRect/>
          </a:stretch>
        </p:blipFill>
        <p:spPr>
          <a:xfrm rot="-7130309" flipH="1">
            <a:off x="8377797" y="3703142"/>
            <a:ext cx="296613" cy="1860066"/>
          </a:xfrm>
          <a:prstGeom prst="rect">
            <a:avLst/>
          </a:prstGeom>
          <a:noFill/>
          <a:ln>
            <a:noFill/>
          </a:ln>
        </p:spPr>
      </p:pic>
      <p:pic>
        <p:nvPicPr>
          <p:cNvPr id="638" name="Google Shape;638;p33"/>
          <p:cNvPicPr preferRelativeResize="0"/>
          <p:nvPr/>
        </p:nvPicPr>
        <p:blipFill>
          <a:blip r:embed="rId2">
            <a:alphaModFix/>
          </a:blip>
          <a:stretch>
            <a:fillRect/>
          </a:stretch>
        </p:blipFill>
        <p:spPr>
          <a:xfrm>
            <a:off x="436275" y="203187"/>
            <a:ext cx="173870" cy="264025"/>
          </a:xfrm>
          <a:prstGeom prst="rect">
            <a:avLst/>
          </a:prstGeom>
          <a:noFill/>
          <a:ln>
            <a:noFill/>
          </a:ln>
        </p:spPr>
      </p:pic>
      <p:pic>
        <p:nvPicPr>
          <p:cNvPr id="639" name="Google Shape;639;p33"/>
          <p:cNvPicPr preferRelativeResize="0"/>
          <p:nvPr/>
        </p:nvPicPr>
        <p:blipFill>
          <a:blip r:embed="rId5">
            <a:alphaModFix/>
          </a:blip>
          <a:stretch>
            <a:fillRect/>
          </a:stretch>
        </p:blipFill>
        <p:spPr>
          <a:xfrm rot="-5400000" flipH="1">
            <a:off x="6928679" y="-527350"/>
            <a:ext cx="1664850" cy="2719525"/>
          </a:xfrm>
          <a:prstGeom prst="rect">
            <a:avLst/>
          </a:prstGeom>
          <a:noFill/>
          <a:ln>
            <a:noFill/>
          </a:ln>
        </p:spPr>
      </p:pic>
      <p:pic>
        <p:nvPicPr>
          <p:cNvPr id="640" name="Google Shape;640;p33"/>
          <p:cNvPicPr preferRelativeResize="0"/>
          <p:nvPr/>
        </p:nvPicPr>
        <p:blipFill>
          <a:blip r:embed="rId6">
            <a:alphaModFix/>
          </a:blip>
          <a:stretch>
            <a:fillRect/>
          </a:stretch>
        </p:blipFill>
        <p:spPr>
          <a:xfrm>
            <a:off x="6700738" y="4253426"/>
            <a:ext cx="1982400" cy="1786625"/>
          </a:xfrm>
          <a:prstGeom prst="rect">
            <a:avLst/>
          </a:prstGeom>
          <a:noFill/>
          <a:ln>
            <a:noFill/>
          </a:ln>
        </p:spPr>
      </p:pic>
      <p:pic>
        <p:nvPicPr>
          <p:cNvPr id="641" name="Google Shape;641;p33"/>
          <p:cNvPicPr preferRelativeResize="0"/>
          <p:nvPr/>
        </p:nvPicPr>
        <p:blipFill>
          <a:blip r:embed="rId6">
            <a:alphaModFix/>
          </a:blip>
          <a:stretch>
            <a:fillRect/>
          </a:stretch>
        </p:blipFill>
        <p:spPr>
          <a:xfrm>
            <a:off x="-12" y="-633598"/>
            <a:ext cx="2532012" cy="22819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CUSTOM_13">
    <p:spTree>
      <p:nvGrpSpPr>
        <p:cNvPr id="1" name="Shape 684"/>
        <p:cNvGrpSpPr/>
        <p:nvPr/>
      </p:nvGrpSpPr>
      <p:grpSpPr>
        <a:xfrm>
          <a:off x="0" y="0"/>
          <a:ext cx="0" cy="0"/>
          <a:chOff x="0" y="0"/>
          <a:chExt cx="0" cy="0"/>
        </a:xfrm>
      </p:grpSpPr>
      <p:sp>
        <p:nvSpPr>
          <p:cNvPr id="685" name="Google Shape;685;p36"/>
          <p:cNvSpPr txBox="1">
            <a:spLocks noGrp="1"/>
          </p:cNvSpPr>
          <p:nvPr>
            <p:ph type="title"/>
          </p:nvPr>
        </p:nvSpPr>
        <p:spPr>
          <a:xfrm>
            <a:off x="2038200" y="2414400"/>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6" name="Google Shape;686;p36"/>
          <p:cNvSpPr txBox="1">
            <a:spLocks noGrp="1"/>
          </p:cNvSpPr>
          <p:nvPr>
            <p:ph type="title" idx="2" hasCustomPrompt="1"/>
          </p:nvPr>
        </p:nvSpPr>
        <p:spPr>
          <a:xfrm>
            <a:off x="4018351" y="1601375"/>
            <a:ext cx="1107300" cy="841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87" name="Google Shape;687;p36"/>
          <p:cNvSpPr txBox="1">
            <a:spLocks noGrp="1"/>
          </p:cNvSpPr>
          <p:nvPr>
            <p:ph type="subTitle" idx="1"/>
          </p:nvPr>
        </p:nvSpPr>
        <p:spPr>
          <a:xfrm>
            <a:off x="3177000" y="3256200"/>
            <a:ext cx="2790000" cy="10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88" name="Google Shape;688;p36"/>
          <p:cNvPicPr preferRelativeResize="0"/>
          <p:nvPr/>
        </p:nvPicPr>
        <p:blipFill>
          <a:blip r:embed="rId2">
            <a:alphaModFix/>
          </a:blip>
          <a:stretch>
            <a:fillRect/>
          </a:stretch>
        </p:blipFill>
        <p:spPr>
          <a:xfrm>
            <a:off x="4070037" y="250888"/>
            <a:ext cx="113300" cy="113300"/>
          </a:xfrm>
          <a:prstGeom prst="rect">
            <a:avLst/>
          </a:prstGeom>
          <a:noFill/>
          <a:ln>
            <a:noFill/>
          </a:ln>
        </p:spPr>
      </p:pic>
      <p:pic>
        <p:nvPicPr>
          <p:cNvPr id="689" name="Google Shape;689;p36"/>
          <p:cNvPicPr preferRelativeResize="0"/>
          <p:nvPr/>
        </p:nvPicPr>
        <p:blipFill>
          <a:blip r:embed="rId2">
            <a:alphaModFix/>
          </a:blip>
          <a:stretch>
            <a:fillRect/>
          </a:stretch>
        </p:blipFill>
        <p:spPr>
          <a:xfrm>
            <a:off x="488637" y="936688"/>
            <a:ext cx="113300" cy="113300"/>
          </a:xfrm>
          <a:prstGeom prst="rect">
            <a:avLst/>
          </a:prstGeom>
          <a:noFill/>
          <a:ln>
            <a:noFill/>
          </a:ln>
        </p:spPr>
      </p:pic>
      <p:pic>
        <p:nvPicPr>
          <p:cNvPr id="690" name="Google Shape;690;p36"/>
          <p:cNvPicPr preferRelativeResize="0"/>
          <p:nvPr/>
        </p:nvPicPr>
        <p:blipFill>
          <a:blip r:embed="rId2">
            <a:alphaModFix/>
          </a:blip>
          <a:stretch>
            <a:fillRect/>
          </a:stretch>
        </p:blipFill>
        <p:spPr>
          <a:xfrm>
            <a:off x="8870637" y="1165288"/>
            <a:ext cx="113300" cy="113300"/>
          </a:xfrm>
          <a:prstGeom prst="rect">
            <a:avLst/>
          </a:prstGeom>
          <a:noFill/>
          <a:ln>
            <a:noFill/>
          </a:ln>
        </p:spPr>
      </p:pic>
      <p:pic>
        <p:nvPicPr>
          <p:cNvPr id="691" name="Google Shape;691;p36"/>
          <p:cNvPicPr preferRelativeResize="0"/>
          <p:nvPr/>
        </p:nvPicPr>
        <p:blipFill>
          <a:blip r:embed="rId2">
            <a:alphaModFix/>
          </a:blip>
          <a:stretch>
            <a:fillRect/>
          </a:stretch>
        </p:blipFill>
        <p:spPr>
          <a:xfrm>
            <a:off x="7499037" y="327088"/>
            <a:ext cx="113300" cy="113300"/>
          </a:xfrm>
          <a:prstGeom prst="rect">
            <a:avLst/>
          </a:prstGeom>
          <a:noFill/>
          <a:ln>
            <a:noFill/>
          </a:ln>
        </p:spPr>
      </p:pic>
      <p:pic>
        <p:nvPicPr>
          <p:cNvPr id="692" name="Google Shape;692;p36"/>
          <p:cNvPicPr preferRelativeResize="0"/>
          <p:nvPr/>
        </p:nvPicPr>
        <p:blipFill>
          <a:blip r:embed="rId2">
            <a:alphaModFix/>
          </a:blip>
          <a:stretch>
            <a:fillRect/>
          </a:stretch>
        </p:blipFill>
        <p:spPr>
          <a:xfrm>
            <a:off x="8794437" y="4365688"/>
            <a:ext cx="113300" cy="113300"/>
          </a:xfrm>
          <a:prstGeom prst="rect">
            <a:avLst/>
          </a:prstGeom>
          <a:noFill/>
          <a:ln>
            <a:noFill/>
          </a:ln>
        </p:spPr>
      </p:pic>
      <p:pic>
        <p:nvPicPr>
          <p:cNvPr id="693" name="Google Shape;693;p36"/>
          <p:cNvPicPr preferRelativeResize="0"/>
          <p:nvPr/>
        </p:nvPicPr>
        <p:blipFill>
          <a:blip r:embed="rId2">
            <a:alphaModFix/>
          </a:blip>
          <a:stretch>
            <a:fillRect/>
          </a:stretch>
        </p:blipFill>
        <p:spPr>
          <a:xfrm>
            <a:off x="488637" y="4746688"/>
            <a:ext cx="113300" cy="113300"/>
          </a:xfrm>
          <a:prstGeom prst="rect">
            <a:avLst/>
          </a:prstGeom>
          <a:noFill/>
          <a:ln>
            <a:noFill/>
          </a:ln>
        </p:spPr>
      </p:pic>
      <p:pic>
        <p:nvPicPr>
          <p:cNvPr id="694" name="Google Shape;694;p36"/>
          <p:cNvPicPr preferRelativeResize="0"/>
          <p:nvPr/>
        </p:nvPicPr>
        <p:blipFill>
          <a:blip r:embed="rId2">
            <a:alphaModFix/>
          </a:blip>
          <a:stretch>
            <a:fillRect/>
          </a:stretch>
        </p:blipFill>
        <p:spPr>
          <a:xfrm>
            <a:off x="7499037" y="4975288"/>
            <a:ext cx="113300" cy="113300"/>
          </a:xfrm>
          <a:prstGeom prst="rect">
            <a:avLst/>
          </a:prstGeom>
          <a:noFill/>
          <a:ln>
            <a:noFill/>
          </a:ln>
        </p:spPr>
      </p:pic>
      <p:pic>
        <p:nvPicPr>
          <p:cNvPr id="695" name="Google Shape;695;p36"/>
          <p:cNvPicPr preferRelativeResize="0"/>
          <p:nvPr/>
        </p:nvPicPr>
        <p:blipFill>
          <a:blip r:embed="rId2">
            <a:alphaModFix/>
          </a:blip>
          <a:stretch>
            <a:fillRect/>
          </a:stretch>
        </p:blipFill>
        <p:spPr>
          <a:xfrm>
            <a:off x="8565837" y="327088"/>
            <a:ext cx="113300" cy="113300"/>
          </a:xfrm>
          <a:prstGeom prst="rect">
            <a:avLst/>
          </a:prstGeom>
          <a:noFill/>
          <a:ln>
            <a:noFill/>
          </a:ln>
        </p:spPr>
      </p:pic>
      <p:pic>
        <p:nvPicPr>
          <p:cNvPr id="696" name="Google Shape;696;p36"/>
          <p:cNvPicPr preferRelativeResize="0"/>
          <p:nvPr/>
        </p:nvPicPr>
        <p:blipFill>
          <a:blip r:embed="rId2">
            <a:alphaModFix/>
          </a:blip>
          <a:stretch>
            <a:fillRect/>
          </a:stretch>
        </p:blipFill>
        <p:spPr>
          <a:xfrm>
            <a:off x="3079437" y="4594288"/>
            <a:ext cx="113300" cy="113300"/>
          </a:xfrm>
          <a:prstGeom prst="rect">
            <a:avLst/>
          </a:prstGeom>
          <a:noFill/>
          <a:ln>
            <a:noFill/>
          </a:ln>
        </p:spPr>
      </p:pic>
      <p:pic>
        <p:nvPicPr>
          <p:cNvPr id="697" name="Google Shape;697;p36"/>
          <p:cNvPicPr preferRelativeResize="0"/>
          <p:nvPr/>
        </p:nvPicPr>
        <p:blipFill>
          <a:blip r:embed="rId3">
            <a:alphaModFix/>
          </a:blip>
          <a:stretch>
            <a:fillRect/>
          </a:stretch>
        </p:blipFill>
        <p:spPr>
          <a:xfrm>
            <a:off x="1463837" y="291625"/>
            <a:ext cx="173870" cy="264025"/>
          </a:xfrm>
          <a:prstGeom prst="rect">
            <a:avLst/>
          </a:prstGeom>
          <a:noFill/>
          <a:ln>
            <a:noFill/>
          </a:ln>
        </p:spPr>
      </p:pic>
      <p:pic>
        <p:nvPicPr>
          <p:cNvPr id="698" name="Google Shape;698;p36"/>
          <p:cNvPicPr preferRelativeResize="0"/>
          <p:nvPr/>
        </p:nvPicPr>
        <p:blipFill>
          <a:blip r:embed="rId3">
            <a:alphaModFix/>
          </a:blip>
          <a:stretch>
            <a:fillRect/>
          </a:stretch>
        </p:blipFill>
        <p:spPr>
          <a:xfrm>
            <a:off x="378637" y="4290337"/>
            <a:ext cx="173870" cy="264025"/>
          </a:xfrm>
          <a:prstGeom prst="rect">
            <a:avLst/>
          </a:prstGeom>
          <a:noFill/>
          <a:ln>
            <a:noFill/>
          </a:ln>
        </p:spPr>
      </p:pic>
      <p:pic>
        <p:nvPicPr>
          <p:cNvPr id="699" name="Google Shape;699;p36"/>
          <p:cNvPicPr preferRelativeResize="0"/>
          <p:nvPr/>
        </p:nvPicPr>
        <p:blipFill>
          <a:blip r:embed="rId3">
            <a:alphaModFix/>
          </a:blip>
          <a:stretch>
            <a:fillRect/>
          </a:stretch>
        </p:blipFill>
        <p:spPr>
          <a:xfrm>
            <a:off x="2055037" y="4823737"/>
            <a:ext cx="173870" cy="264025"/>
          </a:xfrm>
          <a:prstGeom prst="rect">
            <a:avLst/>
          </a:prstGeom>
          <a:noFill/>
          <a:ln>
            <a:noFill/>
          </a:ln>
        </p:spPr>
      </p:pic>
      <p:pic>
        <p:nvPicPr>
          <p:cNvPr id="700" name="Google Shape;700;p36"/>
          <p:cNvPicPr preferRelativeResize="0"/>
          <p:nvPr/>
        </p:nvPicPr>
        <p:blipFill>
          <a:blip r:embed="rId3">
            <a:alphaModFix/>
          </a:blip>
          <a:stretch>
            <a:fillRect/>
          </a:stretch>
        </p:blipFill>
        <p:spPr>
          <a:xfrm>
            <a:off x="7998637" y="99337"/>
            <a:ext cx="173870" cy="264025"/>
          </a:xfrm>
          <a:prstGeom prst="rect">
            <a:avLst/>
          </a:prstGeom>
          <a:noFill/>
          <a:ln>
            <a:noFill/>
          </a:ln>
        </p:spPr>
      </p:pic>
      <p:pic>
        <p:nvPicPr>
          <p:cNvPr id="701" name="Google Shape;701;p36"/>
          <p:cNvPicPr preferRelativeResize="0"/>
          <p:nvPr/>
        </p:nvPicPr>
        <p:blipFill>
          <a:blip r:embed="rId3">
            <a:alphaModFix/>
          </a:blip>
          <a:stretch>
            <a:fillRect/>
          </a:stretch>
        </p:blipFill>
        <p:spPr>
          <a:xfrm>
            <a:off x="8684437" y="4823737"/>
            <a:ext cx="173870" cy="264025"/>
          </a:xfrm>
          <a:prstGeom prst="rect">
            <a:avLst/>
          </a:prstGeom>
          <a:noFill/>
          <a:ln>
            <a:noFill/>
          </a:ln>
        </p:spPr>
      </p:pic>
      <p:grpSp>
        <p:nvGrpSpPr>
          <p:cNvPr id="702" name="Google Shape;702;p36"/>
          <p:cNvGrpSpPr/>
          <p:nvPr/>
        </p:nvGrpSpPr>
        <p:grpSpPr>
          <a:xfrm rot="327057">
            <a:off x="6082601" y="4592144"/>
            <a:ext cx="1110309" cy="518379"/>
            <a:chOff x="3341960" y="4275150"/>
            <a:chExt cx="819521" cy="382616"/>
          </a:xfrm>
        </p:grpSpPr>
        <p:sp>
          <p:nvSpPr>
            <p:cNvPr id="703" name="Google Shape;703;p36"/>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5" name="Google Shape;705;p36"/>
          <p:cNvPicPr preferRelativeResize="0"/>
          <p:nvPr/>
        </p:nvPicPr>
        <p:blipFill>
          <a:blip r:embed="rId2">
            <a:alphaModFix/>
          </a:blip>
          <a:stretch>
            <a:fillRect/>
          </a:stretch>
        </p:blipFill>
        <p:spPr>
          <a:xfrm>
            <a:off x="183837" y="3603688"/>
            <a:ext cx="113300" cy="113300"/>
          </a:xfrm>
          <a:prstGeom prst="rect">
            <a:avLst/>
          </a:prstGeom>
          <a:noFill/>
          <a:ln>
            <a:noFill/>
          </a:ln>
        </p:spPr>
      </p:pic>
      <p:pic>
        <p:nvPicPr>
          <p:cNvPr id="706" name="Google Shape;706;p36"/>
          <p:cNvPicPr preferRelativeResize="0"/>
          <p:nvPr/>
        </p:nvPicPr>
        <p:blipFill>
          <a:blip r:embed="rId4">
            <a:alphaModFix/>
          </a:blip>
          <a:stretch>
            <a:fillRect/>
          </a:stretch>
        </p:blipFill>
        <p:spPr>
          <a:xfrm>
            <a:off x="-805202" y="1086338"/>
            <a:ext cx="2077000" cy="1871875"/>
          </a:xfrm>
          <a:prstGeom prst="rect">
            <a:avLst/>
          </a:prstGeom>
          <a:noFill/>
          <a:ln>
            <a:noFill/>
          </a:ln>
        </p:spPr>
      </p:pic>
      <p:pic>
        <p:nvPicPr>
          <p:cNvPr id="707" name="Google Shape;707;p36"/>
          <p:cNvPicPr preferRelativeResize="0"/>
          <p:nvPr/>
        </p:nvPicPr>
        <p:blipFill>
          <a:blip r:embed="rId4">
            <a:alphaModFix/>
          </a:blip>
          <a:stretch>
            <a:fillRect/>
          </a:stretch>
        </p:blipFill>
        <p:spPr>
          <a:xfrm>
            <a:off x="7446323" y="3848801"/>
            <a:ext cx="2077000" cy="1871875"/>
          </a:xfrm>
          <a:prstGeom prst="rect">
            <a:avLst/>
          </a:prstGeom>
          <a:noFill/>
          <a:ln>
            <a:noFill/>
          </a:ln>
        </p:spPr>
      </p:pic>
      <p:pic>
        <p:nvPicPr>
          <p:cNvPr id="708" name="Google Shape;708;p36"/>
          <p:cNvPicPr preferRelativeResize="0"/>
          <p:nvPr/>
        </p:nvPicPr>
        <p:blipFill>
          <a:blip r:embed="rId4">
            <a:alphaModFix/>
          </a:blip>
          <a:stretch>
            <a:fillRect/>
          </a:stretch>
        </p:blipFill>
        <p:spPr>
          <a:xfrm>
            <a:off x="1941348" y="-915199"/>
            <a:ext cx="2077000" cy="1871875"/>
          </a:xfrm>
          <a:prstGeom prst="rect">
            <a:avLst/>
          </a:prstGeom>
          <a:noFill/>
          <a:ln>
            <a:noFill/>
          </a:ln>
        </p:spPr>
      </p:pic>
      <p:grpSp>
        <p:nvGrpSpPr>
          <p:cNvPr id="709" name="Google Shape;709;p36"/>
          <p:cNvGrpSpPr/>
          <p:nvPr/>
        </p:nvGrpSpPr>
        <p:grpSpPr>
          <a:xfrm flipH="1">
            <a:off x="7359941" y="4228326"/>
            <a:ext cx="1110287" cy="518369"/>
            <a:chOff x="3341960" y="4275150"/>
            <a:chExt cx="819521" cy="382616"/>
          </a:xfrm>
        </p:grpSpPr>
        <p:sp>
          <p:nvSpPr>
            <p:cNvPr id="710" name="Google Shape;710;p36"/>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6"/>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36"/>
          <p:cNvGrpSpPr/>
          <p:nvPr/>
        </p:nvGrpSpPr>
        <p:grpSpPr>
          <a:xfrm rot="947801" flipH="1">
            <a:off x="125798" y="240668"/>
            <a:ext cx="1110258" cy="518355"/>
            <a:chOff x="3341960" y="4275150"/>
            <a:chExt cx="819521" cy="382616"/>
          </a:xfrm>
        </p:grpSpPr>
        <p:sp>
          <p:nvSpPr>
            <p:cNvPr id="713" name="Google Shape;713;p36"/>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6"/>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5" name="Google Shape;715;p36"/>
          <p:cNvPicPr preferRelativeResize="0"/>
          <p:nvPr/>
        </p:nvPicPr>
        <p:blipFill>
          <a:blip r:embed="rId5">
            <a:alphaModFix/>
          </a:blip>
          <a:stretch>
            <a:fillRect/>
          </a:stretch>
        </p:blipFill>
        <p:spPr>
          <a:xfrm rot="-7665541">
            <a:off x="2144411" y="-451038"/>
            <a:ext cx="306925" cy="1924745"/>
          </a:xfrm>
          <a:prstGeom prst="rect">
            <a:avLst/>
          </a:prstGeom>
          <a:noFill/>
          <a:ln>
            <a:noFill/>
          </a:ln>
        </p:spPr>
      </p:pic>
      <p:pic>
        <p:nvPicPr>
          <p:cNvPr id="716" name="Google Shape;716;p36"/>
          <p:cNvPicPr preferRelativeResize="0"/>
          <p:nvPr/>
        </p:nvPicPr>
        <p:blipFill>
          <a:blip r:embed="rId5">
            <a:alphaModFix/>
          </a:blip>
          <a:stretch>
            <a:fillRect/>
          </a:stretch>
        </p:blipFill>
        <p:spPr>
          <a:xfrm rot="-8369610" flipH="1">
            <a:off x="2032932" y="-364693"/>
            <a:ext cx="306925" cy="19247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
        <p:cNvGrpSpPr/>
        <p:nvPr/>
      </p:nvGrpSpPr>
      <p:grpSpPr>
        <a:xfrm>
          <a:off x="0" y="0"/>
          <a:ext cx="0" cy="0"/>
          <a:chOff x="0" y="0"/>
          <a:chExt cx="0" cy="0"/>
        </a:xfrm>
      </p:grpSpPr>
      <p:sp>
        <p:nvSpPr>
          <p:cNvPr id="53" name="Google Shape;53;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4"/>
          <p:cNvSpPr txBox="1">
            <a:spLocks noGrp="1"/>
          </p:cNvSpPr>
          <p:nvPr>
            <p:ph type="body" idx="1"/>
          </p:nvPr>
        </p:nvSpPr>
        <p:spPr>
          <a:xfrm>
            <a:off x="720000" y="1194523"/>
            <a:ext cx="7704000" cy="572700"/>
          </a:xfrm>
          <a:prstGeom prst="rect">
            <a:avLst/>
          </a:prstGeom>
        </p:spPr>
        <p:txBody>
          <a:bodyPr spcFirstLastPara="1" wrap="square" lIns="91425" tIns="91425" rIns="91425" bIns="91425" anchor="t" anchorCtr="0">
            <a:noAutofit/>
          </a:bodyPr>
          <a:lstStyle>
            <a:lvl1pPr marL="457200" lvl="0" indent="-279400" rtl="0">
              <a:lnSpc>
                <a:spcPct val="100000"/>
              </a:lnSpc>
              <a:spcBef>
                <a:spcPts val="0"/>
              </a:spcBef>
              <a:spcAft>
                <a:spcPts val="0"/>
              </a:spcAft>
              <a:buClr>
                <a:srgbClr val="42FFB7"/>
              </a:buClr>
              <a:buSzPts val="800"/>
              <a:buFont typeface="Nunito Light"/>
              <a:buChar char="●"/>
              <a:defRPr sz="1200">
                <a:solidFill>
                  <a:srgbClr val="434343"/>
                </a:solidFill>
              </a:defRPr>
            </a:lvl1pPr>
            <a:lvl2pPr marL="914400" lvl="1" indent="-304800" rtl="0">
              <a:lnSpc>
                <a:spcPct val="115000"/>
              </a:lnSpc>
              <a:spcBef>
                <a:spcPts val="0"/>
              </a:spcBef>
              <a:spcAft>
                <a:spcPts val="0"/>
              </a:spcAft>
              <a:buClr>
                <a:srgbClr val="FFC800"/>
              </a:buClr>
              <a:buSzPts val="1200"/>
              <a:buFont typeface="Nunito Light"/>
              <a:buChar char="○"/>
              <a:defRPr>
                <a:solidFill>
                  <a:srgbClr val="434343"/>
                </a:solidFill>
              </a:defRPr>
            </a:lvl2pPr>
            <a:lvl3pPr marL="1371600" lvl="2" indent="-304800" rtl="0">
              <a:lnSpc>
                <a:spcPct val="115000"/>
              </a:lnSpc>
              <a:spcBef>
                <a:spcPts val="1600"/>
              </a:spcBef>
              <a:spcAft>
                <a:spcPts val="0"/>
              </a:spcAft>
              <a:buClr>
                <a:srgbClr val="FFC800"/>
              </a:buClr>
              <a:buSzPts val="1200"/>
              <a:buFont typeface="Nunito Light"/>
              <a:buChar char="■"/>
              <a:defRPr>
                <a:solidFill>
                  <a:srgbClr val="434343"/>
                </a:solidFill>
              </a:defRPr>
            </a:lvl3pPr>
            <a:lvl4pPr marL="1828800" lvl="3" indent="-304800" rtl="0">
              <a:lnSpc>
                <a:spcPct val="115000"/>
              </a:lnSpc>
              <a:spcBef>
                <a:spcPts val="1600"/>
              </a:spcBef>
              <a:spcAft>
                <a:spcPts val="0"/>
              </a:spcAft>
              <a:buClr>
                <a:srgbClr val="FFC800"/>
              </a:buClr>
              <a:buSzPts val="1200"/>
              <a:buFont typeface="Nunito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Nunito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Nunito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Nunito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Nunito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Nunito Light"/>
              <a:buChar char="■"/>
              <a:defRPr>
                <a:solidFill>
                  <a:srgbClr val="434343"/>
                </a:solidFill>
              </a:defRPr>
            </a:lvl9pPr>
          </a:lstStyle>
          <a:p>
            <a:endParaRPr/>
          </a:p>
        </p:txBody>
      </p:sp>
      <p:pic>
        <p:nvPicPr>
          <p:cNvPr id="55" name="Google Shape;55;p4"/>
          <p:cNvPicPr preferRelativeResize="0"/>
          <p:nvPr/>
        </p:nvPicPr>
        <p:blipFill>
          <a:blip r:embed="rId2">
            <a:alphaModFix/>
          </a:blip>
          <a:stretch>
            <a:fillRect/>
          </a:stretch>
        </p:blipFill>
        <p:spPr>
          <a:xfrm>
            <a:off x="8424000" y="769807"/>
            <a:ext cx="1801875" cy="1623919"/>
          </a:xfrm>
          <a:prstGeom prst="rect">
            <a:avLst/>
          </a:prstGeom>
          <a:noFill/>
          <a:ln>
            <a:noFill/>
          </a:ln>
        </p:spPr>
      </p:pic>
      <p:pic>
        <p:nvPicPr>
          <p:cNvPr id="56" name="Google Shape;56;p4"/>
          <p:cNvPicPr preferRelativeResize="0"/>
          <p:nvPr/>
        </p:nvPicPr>
        <p:blipFill>
          <a:blip r:embed="rId2">
            <a:alphaModFix/>
          </a:blip>
          <a:stretch>
            <a:fillRect/>
          </a:stretch>
        </p:blipFill>
        <p:spPr>
          <a:xfrm>
            <a:off x="-1037175" y="3892882"/>
            <a:ext cx="1801875" cy="1623919"/>
          </a:xfrm>
          <a:prstGeom prst="rect">
            <a:avLst/>
          </a:prstGeom>
          <a:noFill/>
          <a:ln>
            <a:noFill/>
          </a:ln>
        </p:spPr>
      </p:pic>
      <p:pic>
        <p:nvPicPr>
          <p:cNvPr id="57" name="Google Shape;57;p4"/>
          <p:cNvPicPr preferRelativeResize="0"/>
          <p:nvPr/>
        </p:nvPicPr>
        <p:blipFill>
          <a:blip r:embed="rId3">
            <a:alphaModFix/>
          </a:blip>
          <a:stretch>
            <a:fillRect/>
          </a:stretch>
        </p:blipFill>
        <p:spPr>
          <a:xfrm>
            <a:off x="372475" y="4648200"/>
            <a:ext cx="113300" cy="113300"/>
          </a:xfrm>
          <a:prstGeom prst="rect">
            <a:avLst/>
          </a:prstGeom>
          <a:noFill/>
          <a:ln>
            <a:noFill/>
          </a:ln>
        </p:spPr>
      </p:pic>
      <p:pic>
        <p:nvPicPr>
          <p:cNvPr id="58" name="Google Shape;58;p4"/>
          <p:cNvPicPr preferRelativeResize="0"/>
          <p:nvPr/>
        </p:nvPicPr>
        <p:blipFill>
          <a:blip r:embed="rId4">
            <a:alphaModFix/>
          </a:blip>
          <a:stretch>
            <a:fillRect/>
          </a:stretch>
        </p:blipFill>
        <p:spPr>
          <a:xfrm>
            <a:off x="214962" y="3672125"/>
            <a:ext cx="173870" cy="264025"/>
          </a:xfrm>
          <a:prstGeom prst="rect">
            <a:avLst/>
          </a:prstGeom>
          <a:noFill/>
          <a:ln>
            <a:noFill/>
          </a:ln>
        </p:spPr>
      </p:pic>
      <p:pic>
        <p:nvPicPr>
          <p:cNvPr id="59" name="Google Shape;59;p4"/>
          <p:cNvPicPr preferRelativeResize="0"/>
          <p:nvPr/>
        </p:nvPicPr>
        <p:blipFill>
          <a:blip r:embed="rId4">
            <a:alphaModFix/>
          </a:blip>
          <a:stretch>
            <a:fillRect/>
          </a:stretch>
        </p:blipFill>
        <p:spPr>
          <a:xfrm>
            <a:off x="8758212" y="4724400"/>
            <a:ext cx="173870" cy="264025"/>
          </a:xfrm>
          <a:prstGeom prst="rect">
            <a:avLst/>
          </a:prstGeom>
          <a:noFill/>
          <a:ln>
            <a:noFill/>
          </a:ln>
        </p:spPr>
      </p:pic>
      <p:pic>
        <p:nvPicPr>
          <p:cNvPr id="60" name="Google Shape;60;p4"/>
          <p:cNvPicPr preferRelativeResize="0"/>
          <p:nvPr/>
        </p:nvPicPr>
        <p:blipFill>
          <a:blip r:embed="rId4">
            <a:alphaModFix/>
          </a:blip>
          <a:stretch>
            <a:fillRect/>
          </a:stretch>
        </p:blipFill>
        <p:spPr>
          <a:xfrm>
            <a:off x="8834400" y="1215750"/>
            <a:ext cx="173870" cy="264025"/>
          </a:xfrm>
          <a:prstGeom prst="rect">
            <a:avLst/>
          </a:prstGeom>
          <a:noFill/>
          <a:ln>
            <a:noFill/>
          </a:ln>
        </p:spPr>
      </p:pic>
      <p:pic>
        <p:nvPicPr>
          <p:cNvPr id="61" name="Google Shape;61;p4"/>
          <p:cNvPicPr preferRelativeResize="0"/>
          <p:nvPr/>
        </p:nvPicPr>
        <p:blipFill>
          <a:blip r:embed="rId3">
            <a:alphaModFix/>
          </a:blip>
          <a:stretch>
            <a:fillRect/>
          </a:stretch>
        </p:blipFill>
        <p:spPr>
          <a:xfrm>
            <a:off x="400275" y="750925"/>
            <a:ext cx="113300" cy="113300"/>
          </a:xfrm>
          <a:prstGeom prst="rect">
            <a:avLst/>
          </a:prstGeom>
          <a:noFill/>
          <a:ln>
            <a:noFill/>
          </a:ln>
        </p:spPr>
      </p:pic>
      <p:pic>
        <p:nvPicPr>
          <p:cNvPr id="62" name="Google Shape;62;p4"/>
          <p:cNvPicPr preferRelativeResize="0"/>
          <p:nvPr/>
        </p:nvPicPr>
        <p:blipFill>
          <a:blip r:embed="rId5">
            <a:alphaModFix/>
          </a:blip>
          <a:stretch>
            <a:fillRect/>
          </a:stretch>
        </p:blipFill>
        <p:spPr>
          <a:xfrm rot="5400000">
            <a:off x="9000541" y="3672081"/>
            <a:ext cx="296613" cy="1860066"/>
          </a:xfrm>
          <a:prstGeom prst="rect">
            <a:avLst/>
          </a:prstGeom>
          <a:noFill/>
          <a:ln>
            <a:noFill/>
          </a:ln>
        </p:spPr>
      </p:pic>
      <p:pic>
        <p:nvPicPr>
          <p:cNvPr id="63" name="Google Shape;63;p4"/>
          <p:cNvPicPr preferRelativeResize="0"/>
          <p:nvPr/>
        </p:nvPicPr>
        <p:blipFill>
          <a:blip r:embed="rId5">
            <a:alphaModFix/>
          </a:blip>
          <a:stretch>
            <a:fillRect/>
          </a:stretch>
        </p:blipFill>
        <p:spPr>
          <a:xfrm rot="4695932" flipH="1">
            <a:off x="9136811" y="3672081"/>
            <a:ext cx="296613" cy="1860065"/>
          </a:xfrm>
          <a:prstGeom prst="rect">
            <a:avLst/>
          </a:prstGeom>
          <a:noFill/>
          <a:ln>
            <a:noFill/>
          </a:ln>
        </p:spPr>
      </p:pic>
      <p:pic>
        <p:nvPicPr>
          <p:cNvPr id="64" name="Google Shape;64;p4"/>
          <p:cNvPicPr preferRelativeResize="0"/>
          <p:nvPr/>
        </p:nvPicPr>
        <p:blipFill>
          <a:blip r:embed="rId5">
            <a:alphaModFix/>
          </a:blip>
          <a:stretch>
            <a:fillRect/>
          </a:stretch>
        </p:blipFill>
        <p:spPr>
          <a:xfrm rot="900001">
            <a:off x="232428" y="-1077626"/>
            <a:ext cx="296613" cy="1860066"/>
          </a:xfrm>
          <a:prstGeom prst="rect">
            <a:avLst/>
          </a:prstGeom>
          <a:noFill/>
          <a:ln>
            <a:noFill/>
          </a:ln>
        </p:spPr>
      </p:pic>
      <p:pic>
        <p:nvPicPr>
          <p:cNvPr id="65" name="Google Shape;65;p4"/>
          <p:cNvPicPr preferRelativeResize="0"/>
          <p:nvPr/>
        </p:nvPicPr>
        <p:blipFill>
          <a:blip r:embed="rId5">
            <a:alphaModFix/>
          </a:blip>
          <a:stretch>
            <a:fillRect/>
          </a:stretch>
        </p:blipFill>
        <p:spPr>
          <a:xfrm rot="195932" flipH="1">
            <a:off x="267698" y="-1209252"/>
            <a:ext cx="296613" cy="1860065"/>
          </a:xfrm>
          <a:prstGeom prst="rect">
            <a:avLst/>
          </a:prstGeom>
          <a:noFill/>
          <a:ln>
            <a:noFill/>
          </a:ln>
        </p:spPr>
      </p:pic>
      <p:pic>
        <p:nvPicPr>
          <p:cNvPr id="66" name="Google Shape;66;p4"/>
          <p:cNvPicPr preferRelativeResize="0"/>
          <p:nvPr/>
        </p:nvPicPr>
        <p:blipFill>
          <a:blip r:embed="rId4">
            <a:alphaModFix/>
          </a:blip>
          <a:stretch>
            <a:fillRect/>
          </a:stretch>
        </p:blipFill>
        <p:spPr>
          <a:xfrm>
            <a:off x="473887" y="1954650"/>
            <a:ext cx="173870" cy="264025"/>
          </a:xfrm>
          <a:prstGeom prst="rect">
            <a:avLst/>
          </a:prstGeom>
          <a:noFill/>
          <a:ln>
            <a:noFill/>
          </a:ln>
        </p:spPr>
      </p:pic>
      <p:pic>
        <p:nvPicPr>
          <p:cNvPr id="67" name="Google Shape;67;p4"/>
          <p:cNvPicPr preferRelativeResize="0"/>
          <p:nvPr/>
        </p:nvPicPr>
        <p:blipFill>
          <a:blip r:embed="rId3">
            <a:alphaModFix/>
          </a:blip>
          <a:stretch>
            <a:fillRect/>
          </a:stretch>
        </p:blipFill>
        <p:spPr>
          <a:xfrm>
            <a:off x="524875" y="304800"/>
            <a:ext cx="113300" cy="113300"/>
          </a:xfrm>
          <a:prstGeom prst="rect">
            <a:avLst/>
          </a:prstGeom>
          <a:noFill/>
          <a:ln>
            <a:noFill/>
          </a:ln>
        </p:spPr>
      </p:pic>
      <p:pic>
        <p:nvPicPr>
          <p:cNvPr id="68" name="Google Shape;68;p4"/>
          <p:cNvPicPr preferRelativeResize="0"/>
          <p:nvPr/>
        </p:nvPicPr>
        <p:blipFill>
          <a:blip r:embed="rId3">
            <a:alphaModFix/>
          </a:blip>
          <a:stretch>
            <a:fillRect/>
          </a:stretch>
        </p:blipFill>
        <p:spPr>
          <a:xfrm>
            <a:off x="6925675" y="228600"/>
            <a:ext cx="113300" cy="113300"/>
          </a:xfrm>
          <a:prstGeom prst="rect">
            <a:avLst/>
          </a:prstGeom>
          <a:noFill/>
          <a:ln>
            <a:noFill/>
          </a:ln>
        </p:spPr>
      </p:pic>
      <p:pic>
        <p:nvPicPr>
          <p:cNvPr id="69" name="Google Shape;69;p4"/>
          <p:cNvPicPr preferRelativeResize="0"/>
          <p:nvPr/>
        </p:nvPicPr>
        <p:blipFill>
          <a:blip r:embed="rId3">
            <a:alphaModFix/>
          </a:blip>
          <a:stretch>
            <a:fillRect/>
          </a:stretch>
        </p:blipFill>
        <p:spPr>
          <a:xfrm>
            <a:off x="4639675" y="4724400"/>
            <a:ext cx="113300" cy="1133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CUSTOM_13_1">
    <p:spTree>
      <p:nvGrpSpPr>
        <p:cNvPr id="1" name="Shape 717"/>
        <p:cNvGrpSpPr/>
        <p:nvPr/>
      </p:nvGrpSpPr>
      <p:grpSpPr>
        <a:xfrm>
          <a:off x="0" y="0"/>
          <a:ext cx="0" cy="0"/>
          <a:chOff x="0" y="0"/>
          <a:chExt cx="0" cy="0"/>
        </a:xfrm>
      </p:grpSpPr>
      <p:sp>
        <p:nvSpPr>
          <p:cNvPr id="718" name="Google Shape;718;p37"/>
          <p:cNvSpPr txBox="1">
            <a:spLocks noGrp="1"/>
          </p:cNvSpPr>
          <p:nvPr>
            <p:ph type="title"/>
          </p:nvPr>
        </p:nvSpPr>
        <p:spPr>
          <a:xfrm>
            <a:off x="3363175" y="2414400"/>
            <a:ext cx="5067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719" name="Google Shape;719;p37"/>
          <p:cNvSpPr txBox="1">
            <a:spLocks noGrp="1"/>
          </p:cNvSpPr>
          <p:nvPr>
            <p:ph type="title" idx="2" hasCustomPrompt="1"/>
          </p:nvPr>
        </p:nvSpPr>
        <p:spPr>
          <a:xfrm>
            <a:off x="7212701" y="1601375"/>
            <a:ext cx="1107300" cy="8418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7000"/>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
        <p:nvSpPr>
          <p:cNvPr id="720" name="Google Shape;720;p37"/>
          <p:cNvSpPr txBox="1">
            <a:spLocks noGrp="1"/>
          </p:cNvSpPr>
          <p:nvPr>
            <p:ph type="subTitle" idx="1"/>
          </p:nvPr>
        </p:nvSpPr>
        <p:spPr>
          <a:xfrm>
            <a:off x="3363175" y="3167125"/>
            <a:ext cx="5067600" cy="37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solidFill>
                  <a:schemeClr val="accent4"/>
                </a:solidFill>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pic>
        <p:nvPicPr>
          <p:cNvPr id="721" name="Google Shape;721;p37"/>
          <p:cNvPicPr preferRelativeResize="0"/>
          <p:nvPr/>
        </p:nvPicPr>
        <p:blipFill>
          <a:blip r:embed="rId2">
            <a:alphaModFix/>
          </a:blip>
          <a:stretch>
            <a:fillRect/>
          </a:stretch>
        </p:blipFill>
        <p:spPr>
          <a:xfrm>
            <a:off x="1555437" y="4822888"/>
            <a:ext cx="113300" cy="113300"/>
          </a:xfrm>
          <a:prstGeom prst="rect">
            <a:avLst/>
          </a:prstGeom>
          <a:noFill/>
          <a:ln>
            <a:noFill/>
          </a:ln>
        </p:spPr>
      </p:pic>
      <p:pic>
        <p:nvPicPr>
          <p:cNvPr id="722" name="Google Shape;722;p37"/>
          <p:cNvPicPr preferRelativeResize="0"/>
          <p:nvPr/>
        </p:nvPicPr>
        <p:blipFill>
          <a:blip r:embed="rId2">
            <a:alphaModFix/>
          </a:blip>
          <a:stretch>
            <a:fillRect/>
          </a:stretch>
        </p:blipFill>
        <p:spPr>
          <a:xfrm>
            <a:off x="183837" y="250888"/>
            <a:ext cx="113300" cy="113300"/>
          </a:xfrm>
          <a:prstGeom prst="rect">
            <a:avLst/>
          </a:prstGeom>
          <a:noFill/>
          <a:ln>
            <a:noFill/>
          </a:ln>
        </p:spPr>
      </p:pic>
      <p:pic>
        <p:nvPicPr>
          <p:cNvPr id="723" name="Google Shape;723;p37"/>
          <p:cNvPicPr preferRelativeResize="0"/>
          <p:nvPr/>
        </p:nvPicPr>
        <p:blipFill>
          <a:blip r:embed="rId2">
            <a:alphaModFix/>
          </a:blip>
          <a:stretch>
            <a:fillRect/>
          </a:stretch>
        </p:blipFill>
        <p:spPr>
          <a:xfrm>
            <a:off x="8565837" y="4103938"/>
            <a:ext cx="113300" cy="113300"/>
          </a:xfrm>
          <a:prstGeom prst="rect">
            <a:avLst/>
          </a:prstGeom>
          <a:noFill/>
          <a:ln>
            <a:noFill/>
          </a:ln>
        </p:spPr>
      </p:pic>
      <p:pic>
        <p:nvPicPr>
          <p:cNvPr id="724" name="Google Shape;724;p37"/>
          <p:cNvPicPr preferRelativeResize="0"/>
          <p:nvPr/>
        </p:nvPicPr>
        <p:blipFill>
          <a:blip r:embed="rId2">
            <a:alphaModFix/>
          </a:blip>
          <a:stretch>
            <a:fillRect/>
          </a:stretch>
        </p:blipFill>
        <p:spPr>
          <a:xfrm>
            <a:off x="8184837" y="4822888"/>
            <a:ext cx="113300" cy="113300"/>
          </a:xfrm>
          <a:prstGeom prst="rect">
            <a:avLst/>
          </a:prstGeom>
          <a:noFill/>
          <a:ln>
            <a:noFill/>
          </a:ln>
        </p:spPr>
      </p:pic>
      <p:pic>
        <p:nvPicPr>
          <p:cNvPr id="725" name="Google Shape;725;p37"/>
          <p:cNvPicPr preferRelativeResize="0"/>
          <p:nvPr/>
        </p:nvPicPr>
        <p:blipFill>
          <a:blip r:embed="rId2">
            <a:alphaModFix/>
          </a:blip>
          <a:stretch>
            <a:fillRect/>
          </a:stretch>
        </p:blipFill>
        <p:spPr>
          <a:xfrm>
            <a:off x="183837" y="3756088"/>
            <a:ext cx="113300" cy="113300"/>
          </a:xfrm>
          <a:prstGeom prst="rect">
            <a:avLst/>
          </a:prstGeom>
          <a:noFill/>
          <a:ln>
            <a:noFill/>
          </a:ln>
        </p:spPr>
      </p:pic>
      <p:pic>
        <p:nvPicPr>
          <p:cNvPr id="726" name="Google Shape;726;p37"/>
          <p:cNvPicPr preferRelativeResize="0"/>
          <p:nvPr/>
        </p:nvPicPr>
        <p:blipFill>
          <a:blip r:embed="rId2">
            <a:alphaModFix/>
          </a:blip>
          <a:stretch>
            <a:fillRect/>
          </a:stretch>
        </p:blipFill>
        <p:spPr>
          <a:xfrm>
            <a:off x="7803837" y="250888"/>
            <a:ext cx="113300" cy="113300"/>
          </a:xfrm>
          <a:prstGeom prst="rect">
            <a:avLst/>
          </a:prstGeom>
          <a:noFill/>
          <a:ln>
            <a:noFill/>
          </a:ln>
        </p:spPr>
      </p:pic>
      <p:pic>
        <p:nvPicPr>
          <p:cNvPr id="727" name="Google Shape;727;p37"/>
          <p:cNvPicPr preferRelativeResize="0"/>
          <p:nvPr/>
        </p:nvPicPr>
        <p:blipFill>
          <a:blip r:embed="rId2">
            <a:alphaModFix/>
          </a:blip>
          <a:stretch>
            <a:fillRect/>
          </a:stretch>
        </p:blipFill>
        <p:spPr>
          <a:xfrm>
            <a:off x="8565837" y="708088"/>
            <a:ext cx="113300" cy="113300"/>
          </a:xfrm>
          <a:prstGeom prst="rect">
            <a:avLst/>
          </a:prstGeom>
          <a:noFill/>
          <a:ln>
            <a:noFill/>
          </a:ln>
        </p:spPr>
      </p:pic>
      <p:pic>
        <p:nvPicPr>
          <p:cNvPr id="728" name="Google Shape;728;p37"/>
          <p:cNvPicPr preferRelativeResize="0"/>
          <p:nvPr/>
        </p:nvPicPr>
        <p:blipFill>
          <a:blip r:embed="rId2">
            <a:alphaModFix/>
          </a:blip>
          <a:stretch>
            <a:fillRect/>
          </a:stretch>
        </p:blipFill>
        <p:spPr>
          <a:xfrm>
            <a:off x="2698437" y="250888"/>
            <a:ext cx="113300" cy="113300"/>
          </a:xfrm>
          <a:prstGeom prst="rect">
            <a:avLst/>
          </a:prstGeom>
          <a:noFill/>
          <a:ln>
            <a:noFill/>
          </a:ln>
        </p:spPr>
      </p:pic>
      <p:pic>
        <p:nvPicPr>
          <p:cNvPr id="729" name="Google Shape;729;p37"/>
          <p:cNvPicPr preferRelativeResize="0"/>
          <p:nvPr/>
        </p:nvPicPr>
        <p:blipFill>
          <a:blip r:embed="rId3">
            <a:alphaModFix/>
          </a:blip>
          <a:stretch>
            <a:fillRect/>
          </a:stretch>
        </p:blipFill>
        <p:spPr>
          <a:xfrm>
            <a:off x="8820912" y="3680737"/>
            <a:ext cx="173870" cy="264025"/>
          </a:xfrm>
          <a:prstGeom prst="rect">
            <a:avLst/>
          </a:prstGeom>
          <a:noFill/>
          <a:ln>
            <a:noFill/>
          </a:ln>
        </p:spPr>
      </p:pic>
      <p:pic>
        <p:nvPicPr>
          <p:cNvPr id="730" name="Google Shape;730;p37"/>
          <p:cNvPicPr preferRelativeResize="0"/>
          <p:nvPr/>
        </p:nvPicPr>
        <p:blipFill>
          <a:blip r:embed="rId3">
            <a:alphaModFix/>
          </a:blip>
          <a:stretch>
            <a:fillRect/>
          </a:stretch>
        </p:blipFill>
        <p:spPr>
          <a:xfrm>
            <a:off x="4132387" y="4672162"/>
            <a:ext cx="173870" cy="264025"/>
          </a:xfrm>
          <a:prstGeom prst="rect">
            <a:avLst/>
          </a:prstGeom>
          <a:noFill/>
          <a:ln>
            <a:noFill/>
          </a:ln>
        </p:spPr>
      </p:pic>
      <p:pic>
        <p:nvPicPr>
          <p:cNvPr id="731" name="Google Shape;731;p37"/>
          <p:cNvPicPr preferRelativeResize="0"/>
          <p:nvPr/>
        </p:nvPicPr>
        <p:blipFill>
          <a:blip r:embed="rId3">
            <a:alphaModFix/>
          </a:blip>
          <a:stretch>
            <a:fillRect/>
          </a:stretch>
        </p:blipFill>
        <p:spPr>
          <a:xfrm>
            <a:off x="8820912" y="1242337"/>
            <a:ext cx="173870" cy="264025"/>
          </a:xfrm>
          <a:prstGeom prst="rect">
            <a:avLst/>
          </a:prstGeom>
          <a:noFill/>
          <a:ln>
            <a:noFill/>
          </a:ln>
        </p:spPr>
      </p:pic>
      <p:pic>
        <p:nvPicPr>
          <p:cNvPr id="732" name="Google Shape;732;p37"/>
          <p:cNvPicPr preferRelativeResize="0"/>
          <p:nvPr/>
        </p:nvPicPr>
        <p:blipFill>
          <a:blip r:embed="rId2">
            <a:alphaModFix/>
          </a:blip>
          <a:stretch>
            <a:fillRect/>
          </a:stretch>
        </p:blipFill>
        <p:spPr>
          <a:xfrm>
            <a:off x="564837" y="1165288"/>
            <a:ext cx="113300" cy="113300"/>
          </a:xfrm>
          <a:prstGeom prst="rect">
            <a:avLst/>
          </a:prstGeom>
          <a:noFill/>
          <a:ln>
            <a:noFill/>
          </a:ln>
        </p:spPr>
      </p:pic>
      <p:pic>
        <p:nvPicPr>
          <p:cNvPr id="733" name="Google Shape;733;p37"/>
          <p:cNvPicPr preferRelativeResize="0"/>
          <p:nvPr/>
        </p:nvPicPr>
        <p:blipFill>
          <a:blip r:embed="rId4">
            <a:alphaModFix/>
          </a:blip>
          <a:stretch>
            <a:fillRect/>
          </a:stretch>
        </p:blipFill>
        <p:spPr>
          <a:xfrm>
            <a:off x="-608800" y="-407248"/>
            <a:ext cx="2514100" cy="2265800"/>
          </a:xfrm>
          <a:prstGeom prst="rect">
            <a:avLst/>
          </a:prstGeom>
          <a:noFill/>
          <a:ln>
            <a:noFill/>
          </a:ln>
        </p:spPr>
      </p:pic>
      <p:pic>
        <p:nvPicPr>
          <p:cNvPr id="734" name="Google Shape;734;p37"/>
          <p:cNvPicPr preferRelativeResize="0"/>
          <p:nvPr/>
        </p:nvPicPr>
        <p:blipFill>
          <a:blip r:embed="rId4">
            <a:alphaModFix/>
          </a:blip>
          <a:stretch>
            <a:fillRect/>
          </a:stretch>
        </p:blipFill>
        <p:spPr>
          <a:xfrm>
            <a:off x="7822225" y="101551"/>
            <a:ext cx="1217100" cy="1096900"/>
          </a:xfrm>
          <a:prstGeom prst="rect">
            <a:avLst/>
          </a:prstGeom>
          <a:noFill/>
          <a:ln>
            <a:noFill/>
          </a:ln>
        </p:spPr>
      </p:pic>
      <p:pic>
        <p:nvPicPr>
          <p:cNvPr id="735" name="Google Shape;735;p37"/>
          <p:cNvPicPr preferRelativeResize="0"/>
          <p:nvPr/>
        </p:nvPicPr>
        <p:blipFill>
          <a:blip r:embed="rId5">
            <a:alphaModFix/>
          </a:blip>
          <a:stretch>
            <a:fillRect/>
          </a:stretch>
        </p:blipFill>
        <p:spPr>
          <a:xfrm rot="-5400000" flipH="1">
            <a:off x="-356664" y="3194239"/>
            <a:ext cx="2305925" cy="1592600"/>
          </a:xfrm>
          <a:prstGeom prst="rect">
            <a:avLst/>
          </a:prstGeom>
          <a:noFill/>
          <a:ln>
            <a:noFill/>
          </a:ln>
        </p:spPr>
      </p:pic>
      <p:pic>
        <p:nvPicPr>
          <p:cNvPr id="736" name="Google Shape;736;p37"/>
          <p:cNvPicPr preferRelativeResize="0"/>
          <p:nvPr/>
        </p:nvPicPr>
        <p:blipFill>
          <a:blip r:embed="rId6">
            <a:alphaModFix/>
          </a:blip>
          <a:stretch>
            <a:fillRect/>
          </a:stretch>
        </p:blipFill>
        <p:spPr>
          <a:xfrm rot="9732503">
            <a:off x="788244" y="-354401"/>
            <a:ext cx="306925" cy="1924745"/>
          </a:xfrm>
          <a:prstGeom prst="rect">
            <a:avLst/>
          </a:prstGeom>
          <a:noFill/>
          <a:ln>
            <a:noFill/>
          </a:ln>
        </p:spPr>
      </p:pic>
      <p:pic>
        <p:nvPicPr>
          <p:cNvPr id="737" name="Google Shape;737;p37"/>
          <p:cNvPicPr preferRelativeResize="0"/>
          <p:nvPr/>
        </p:nvPicPr>
        <p:blipFill>
          <a:blip r:embed="rId6">
            <a:alphaModFix/>
          </a:blip>
          <a:stretch>
            <a:fillRect/>
          </a:stretch>
        </p:blipFill>
        <p:spPr>
          <a:xfrm rot="9729819" flipH="1">
            <a:off x="831331" y="-220140"/>
            <a:ext cx="306925" cy="1924749"/>
          </a:xfrm>
          <a:prstGeom prst="rect">
            <a:avLst/>
          </a:prstGeom>
          <a:noFill/>
          <a:ln>
            <a:noFill/>
          </a:ln>
        </p:spPr>
      </p:pic>
      <p:pic>
        <p:nvPicPr>
          <p:cNvPr id="738" name="Google Shape;738;p37"/>
          <p:cNvPicPr preferRelativeResize="0"/>
          <p:nvPr/>
        </p:nvPicPr>
        <p:blipFill>
          <a:blip r:embed="rId6">
            <a:alphaModFix/>
          </a:blip>
          <a:stretch>
            <a:fillRect/>
          </a:stretch>
        </p:blipFill>
        <p:spPr>
          <a:xfrm rot="-6152462">
            <a:off x="8156808" y="3583725"/>
            <a:ext cx="306925" cy="1924745"/>
          </a:xfrm>
          <a:prstGeom prst="rect">
            <a:avLst/>
          </a:prstGeom>
          <a:noFill/>
          <a:ln>
            <a:noFill/>
          </a:ln>
        </p:spPr>
      </p:pic>
      <p:pic>
        <p:nvPicPr>
          <p:cNvPr id="739" name="Google Shape;739;p37"/>
          <p:cNvPicPr preferRelativeResize="0"/>
          <p:nvPr/>
        </p:nvPicPr>
        <p:blipFill>
          <a:blip r:embed="rId6">
            <a:alphaModFix/>
          </a:blip>
          <a:stretch>
            <a:fillRect/>
          </a:stretch>
        </p:blipFill>
        <p:spPr>
          <a:xfrm rot="-6155145" flipH="1">
            <a:off x="8019165" y="3614342"/>
            <a:ext cx="306925" cy="1924748"/>
          </a:xfrm>
          <a:prstGeom prst="rect">
            <a:avLst/>
          </a:prstGeom>
          <a:noFill/>
          <a:ln>
            <a:noFill/>
          </a:ln>
        </p:spPr>
      </p:pic>
      <p:pic>
        <p:nvPicPr>
          <p:cNvPr id="740" name="Google Shape;740;p37"/>
          <p:cNvPicPr preferRelativeResize="0"/>
          <p:nvPr/>
        </p:nvPicPr>
        <p:blipFill>
          <a:blip r:embed="rId4">
            <a:alphaModFix/>
          </a:blip>
          <a:stretch>
            <a:fillRect/>
          </a:stretch>
        </p:blipFill>
        <p:spPr>
          <a:xfrm>
            <a:off x="3078175" y="3968201"/>
            <a:ext cx="1702250" cy="15341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3">
  <p:cSld name="CUSTOM_13_1_1">
    <p:spTree>
      <p:nvGrpSpPr>
        <p:cNvPr id="1" name="Shape 741"/>
        <p:cNvGrpSpPr/>
        <p:nvPr/>
      </p:nvGrpSpPr>
      <p:grpSpPr>
        <a:xfrm>
          <a:off x="0" y="0"/>
          <a:ext cx="0" cy="0"/>
          <a:chOff x="0" y="0"/>
          <a:chExt cx="0" cy="0"/>
        </a:xfrm>
      </p:grpSpPr>
      <p:sp>
        <p:nvSpPr>
          <p:cNvPr id="742" name="Google Shape;742;p38"/>
          <p:cNvSpPr txBox="1">
            <a:spLocks noGrp="1"/>
          </p:cNvSpPr>
          <p:nvPr>
            <p:ph type="title"/>
          </p:nvPr>
        </p:nvSpPr>
        <p:spPr>
          <a:xfrm>
            <a:off x="2038188" y="2414400"/>
            <a:ext cx="506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3" name="Google Shape;743;p38"/>
          <p:cNvSpPr txBox="1">
            <a:spLocks noGrp="1"/>
          </p:cNvSpPr>
          <p:nvPr>
            <p:ph type="title" idx="2" hasCustomPrompt="1"/>
          </p:nvPr>
        </p:nvSpPr>
        <p:spPr>
          <a:xfrm>
            <a:off x="4018338" y="1601375"/>
            <a:ext cx="1107300" cy="8418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44" name="Google Shape;744;p38"/>
          <p:cNvSpPr txBox="1">
            <a:spLocks noGrp="1"/>
          </p:cNvSpPr>
          <p:nvPr>
            <p:ph type="subTitle" idx="1"/>
          </p:nvPr>
        </p:nvSpPr>
        <p:spPr>
          <a:xfrm>
            <a:off x="2038188" y="3167125"/>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accent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745" name="Google Shape;745;p38"/>
          <p:cNvPicPr preferRelativeResize="0"/>
          <p:nvPr/>
        </p:nvPicPr>
        <p:blipFill>
          <a:blip r:embed="rId2">
            <a:alphaModFix/>
          </a:blip>
          <a:stretch>
            <a:fillRect/>
          </a:stretch>
        </p:blipFill>
        <p:spPr>
          <a:xfrm>
            <a:off x="2935437" y="4747513"/>
            <a:ext cx="113300" cy="113300"/>
          </a:xfrm>
          <a:prstGeom prst="rect">
            <a:avLst/>
          </a:prstGeom>
          <a:noFill/>
          <a:ln>
            <a:noFill/>
          </a:ln>
        </p:spPr>
      </p:pic>
      <p:pic>
        <p:nvPicPr>
          <p:cNvPr id="746" name="Google Shape;746;p38"/>
          <p:cNvPicPr preferRelativeResize="0"/>
          <p:nvPr/>
        </p:nvPicPr>
        <p:blipFill>
          <a:blip r:embed="rId2">
            <a:alphaModFix/>
          </a:blip>
          <a:stretch>
            <a:fillRect/>
          </a:stretch>
        </p:blipFill>
        <p:spPr>
          <a:xfrm>
            <a:off x="183837" y="2086888"/>
            <a:ext cx="113300" cy="113300"/>
          </a:xfrm>
          <a:prstGeom prst="rect">
            <a:avLst/>
          </a:prstGeom>
          <a:noFill/>
          <a:ln>
            <a:noFill/>
          </a:ln>
        </p:spPr>
      </p:pic>
      <p:pic>
        <p:nvPicPr>
          <p:cNvPr id="747" name="Google Shape;747;p38"/>
          <p:cNvPicPr preferRelativeResize="0"/>
          <p:nvPr/>
        </p:nvPicPr>
        <p:blipFill>
          <a:blip r:embed="rId2">
            <a:alphaModFix/>
          </a:blip>
          <a:stretch>
            <a:fillRect/>
          </a:stretch>
        </p:blipFill>
        <p:spPr>
          <a:xfrm>
            <a:off x="8707612" y="2651938"/>
            <a:ext cx="113300" cy="113300"/>
          </a:xfrm>
          <a:prstGeom prst="rect">
            <a:avLst/>
          </a:prstGeom>
          <a:noFill/>
          <a:ln>
            <a:noFill/>
          </a:ln>
        </p:spPr>
      </p:pic>
      <p:pic>
        <p:nvPicPr>
          <p:cNvPr id="748" name="Google Shape;748;p38"/>
          <p:cNvPicPr preferRelativeResize="0"/>
          <p:nvPr/>
        </p:nvPicPr>
        <p:blipFill>
          <a:blip r:embed="rId2">
            <a:alphaModFix/>
          </a:blip>
          <a:stretch>
            <a:fillRect/>
          </a:stretch>
        </p:blipFill>
        <p:spPr>
          <a:xfrm>
            <a:off x="8430787" y="4030888"/>
            <a:ext cx="113300" cy="113300"/>
          </a:xfrm>
          <a:prstGeom prst="rect">
            <a:avLst/>
          </a:prstGeom>
          <a:noFill/>
          <a:ln>
            <a:noFill/>
          </a:ln>
        </p:spPr>
      </p:pic>
      <p:pic>
        <p:nvPicPr>
          <p:cNvPr id="749" name="Google Shape;749;p38"/>
          <p:cNvPicPr preferRelativeResize="0"/>
          <p:nvPr/>
        </p:nvPicPr>
        <p:blipFill>
          <a:blip r:embed="rId2">
            <a:alphaModFix/>
          </a:blip>
          <a:stretch>
            <a:fillRect/>
          </a:stretch>
        </p:blipFill>
        <p:spPr>
          <a:xfrm>
            <a:off x="351837" y="4368088"/>
            <a:ext cx="113300" cy="113300"/>
          </a:xfrm>
          <a:prstGeom prst="rect">
            <a:avLst/>
          </a:prstGeom>
          <a:noFill/>
          <a:ln>
            <a:noFill/>
          </a:ln>
        </p:spPr>
      </p:pic>
      <p:pic>
        <p:nvPicPr>
          <p:cNvPr id="750" name="Google Shape;750;p38"/>
          <p:cNvPicPr preferRelativeResize="0"/>
          <p:nvPr/>
        </p:nvPicPr>
        <p:blipFill>
          <a:blip r:embed="rId2">
            <a:alphaModFix/>
          </a:blip>
          <a:stretch>
            <a:fillRect/>
          </a:stretch>
        </p:blipFill>
        <p:spPr>
          <a:xfrm>
            <a:off x="7105812" y="212963"/>
            <a:ext cx="113300" cy="113300"/>
          </a:xfrm>
          <a:prstGeom prst="rect">
            <a:avLst/>
          </a:prstGeom>
          <a:noFill/>
          <a:ln>
            <a:noFill/>
          </a:ln>
        </p:spPr>
      </p:pic>
      <p:pic>
        <p:nvPicPr>
          <p:cNvPr id="751" name="Google Shape;751;p38"/>
          <p:cNvPicPr preferRelativeResize="0"/>
          <p:nvPr/>
        </p:nvPicPr>
        <p:blipFill>
          <a:blip r:embed="rId2">
            <a:alphaModFix/>
          </a:blip>
          <a:stretch>
            <a:fillRect/>
          </a:stretch>
        </p:blipFill>
        <p:spPr>
          <a:xfrm>
            <a:off x="8918587" y="1416088"/>
            <a:ext cx="113300" cy="113300"/>
          </a:xfrm>
          <a:prstGeom prst="rect">
            <a:avLst/>
          </a:prstGeom>
          <a:noFill/>
          <a:ln>
            <a:noFill/>
          </a:ln>
        </p:spPr>
      </p:pic>
      <p:pic>
        <p:nvPicPr>
          <p:cNvPr id="752" name="Google Shape;752;p38"/>
          <p:cNvPicPr preferRelativeResize="0"/>
          <p:nvPr/>
        </p:nvPicPr>
        <p:blipFill>
          <a:blip r:embed="rId2">
            <a:alphaModFix/>
          </a:blip>
          <a:stretch>
            <a:fillRect/>
          </a:stretch>
        </p:blipFill>
        <p:spPr>
          <a:xfrm>
            <a:off x="3905062" y="137588"/>
            <a:ext cx="113300" cy="113300"/>
          </a:xfrm>
          <a:prstGeom prst="rect">
            <a:avLst/>
          </a:prstGeom>
          <a:noFill/>
          <a:ln>
            <a:noFill/>
          </a:ln>
        </p:spPr>
      </p:pic>
      <p:pic>
        <p:nvPicPr>
          <p:cNvPr id="753" name="Google Shape;753;p38"/>
          <p:cNvPicPr preferRelativeResize="0"/>
          <p:nvPr/>
        </p:nvPicPr>
        <p:blipFill>
          <a:blip r:embed="rId3">
            <a:alphaModFix/>
          </a:blip>
          <a:stretch>
            <a:fillRect/>
          </a:stretch>
        </p:blipFill>
        <p:spPr>
          <a:xfrm>
            <a:off x="8744712" y="4604012"/>
            <a:ext cx="173870" cy="264025"/>
          </a:xfrm>
          <a:prstGeom prst="rect">
            <a:avLst/>
          </a:prstGeom>
          <a:noFill/>
          <a:ln>
            <a:noFill/>
          </a:ln>
        </p:spPr>
      </p:pic>
      <p:pic>
        <p:nvPicPr>
          <p:cNvPr id="754" name="Google Shape;754;p38"/>
          <p:cNvPicPr preferRelativeResize="0"/>
          <p:nvPr/>
        </p:nvPicPr>
        <p:blipFill>
          <a:blip r:embed="rId3">
            <a:alphaModFix/>
          </a:blip>
          <a:stretch>
            <a:fillRect/>
          </a:stretch>
        </p:blipFill>
        <p:spPr>
          <a:xfrm>
            <a:off x="7564387" y="4672162"/>
            <a:ext cx="173870" cy="264025"/>
          </a:xfrm>
          <a:prstGeom prst="rect">
            <a:avLst/>
          </a:prstGeom>
          <a:noFill/>
          <a:ln>
            <a:noFill/>
          </a:ln>
        </p:spPr>
      </p:pic>
      <p:pic>
        <p:nvPicPr>
          <p:cNvPr id="755" name="Google Shape;755;p38"/>
          <p:cNvPicPr preferRelativeResize="0"/>
          <p:nvPr/>
        </p:nvPicPr>
        <p:blipFill>
          <a:blip r:embed="rId3">
            <a:alphaModFix/>
          </a:blip>
          <a:stretch>
            <a:fillRect/>
          </a:stretch>
        </p:blipFill>
        <p:spPr>
          <a:xfrm>
            <a:off x="8677325" y="137612"/>
            <a:ext cx="173870" cy="264025"/>
          </a:xfrm>
          <a:prstGeom prst="rect">
            <a:avLst/>
          </a:prstGeom>
          <a:noFill/>
          <a:ln>
            <a:noFill/>
          </a:ln>
        </p:spPr>
      </p:pic>
      <p:pic>
        <p:nvPicPr>
          <p:cNvPr id="756" name="Google Shape;756;p38"/>
          <p:cNvPicPr preferRelativeResize="0"/>
          <p:nvPr/>
        </p:nvPicPr>
        <p:blipFill>
          <a:blip r:embed="rId2">
            <a:alphaModFix/>
          </a:blip>
          <a:stretch>
            <a:fillRect/>
          </a:stretch>
        </p:blipFill>
        <p:spPr>
          <a:xfrm>
            <a:off x="564837" y="1165288"/>
            <a:ext cx="113300" cy="113300"/>
          </a:xfrm>
          <a:prstGeom prst="rect">
            <a:avLst/>
          </a:prstGeom>
          <a:noFill/>
          <a:ln>
            <a:noFill/>
          </a:ln>
        </p:spPr>
      </p:pic>
      <p:pic>
        <p:nvPicPr>
          <p:cNvPr id="757" name="Google Shape;757;p38"/>
          <p:cNvPicPr preferRelativeResize="0"/>
          <p:nvPr/>
        </p:nvPicPr>
        <p:blipFill>
          <a:blip r:embed="rId4">
            <a:alphaModFix/>
          </a:blip>
          <a:stretch>
            <a:fillRect/>
          </a:stretch>
        </p:blipFill>
        <p:spPr>
          <a:xfrm>
            <a:off x="447038" y="-353812"/>
            <a:ext cx="1982400" cy="1786625"/>
          </a:xfrm>
          <a:prstGeom prst="rect">
            <a:avLst/>
          </a:prstGeom>
          <a:noFill/>
          <a:ln>
            <a:noFill/>
          </a:ln>
        </p:spPr>
      </p:pic>
      <p:pic>
        <p:nvPicPr>
          <p:cNvPr id="758" name="Google Shape;758;p38"/>
          <p:cNvPicPr preferRelativeResize="0"/>
          <p:nvPr/>
        </p:nvPicPr>
        <p:blipFill>
          <a:blip r:embed="rId4">
            <a:alphaModFix/>
          </a:blip>
          <a:stretch>
            <a:fillRect/>
          </a:stretch>
        </p:blipFill>
        <p:spPr>
          <a:xfrm>
            <a:off x="7310591" y="168547"/>
            <a:ext cx="1589831" cy="1432825"/>
          </a:xfrm>
          <a:prstGeom prst="rect">
            <a:avLst/>
          </a:prstGeom>
          <a:noFill/>
          <a:ln>
            <a:noFill/>
          </a:ln>
        </p:spPr>
      </p:pic>
      <p:pic>
        <p:nvPicPr>
          <p:cNvPr id="759" name="Google Shape;759;p38"/>
          <p:cNvPicPr preferRelativeResize="0"/>
          <p:nvPr/>
        </p:nvPicPr>
        <p:blipFill>
          <a:blip r:embed="rId5">
            <a:alphaModFix/>
          </a:blip>
          <a:stretch>
            <a:fillRect/>
          </a:stretch>
        </p:blipFill>
        <p:spPr>
          <a:xfrm>
            <a:off x="-6" y="76195"/>
            <a:ext cx="2564200" cy="1718250"/>
          </a:xfrm>
          <a:prstGeom prst="rect">
            <a:avLst/>
          </a:prstGeom>
          <a:noFill/>
          <a:ln>
            <a:noFill/>
          </a:ln>
        </p:spPr>
      </p:pic>
      <p:pic>
        <p:nvPicPr>
          <p:cNvPr id="760" name="Google Shape;760;p38"/>
          <p:cNvPicPr preferRelativeResize="0"/>
          <p:nvPr/>
        </p:nvPicPr>
        <p:blipFill>
          <a:blip r:embed="rId6">
            <a:alphaModFix/>
          </a:blip>
          <a:stretch>
            <a:fillRect/>
          </a:stretch>
        </p:blipFill>
        <p:spPr>
          <a:xfrm rot="9587921">
            <a:off x="6775877" y="-289832"/>
            <a:ext cx="306925" cy="1924746"/>
          </a:xfrm>
          <a:prstGeom prst="rect">
            <a:avLst/>
          </a:prstGeom>
          <a:noFill/>
          <a:ln>
            <a:noFill/>
          </a:ln>
        </p:spPr>
      </p:pic>
      <p:pic>
        <p:nvPicPr>
          <p:cNvPr id="761" name="Google Shape;761;p38"/>
          <p:cNvPicPr preferRelativeResize="0"/>
          <p:nvPr/>
        </p:nvPicPr>
        <p:blipFill>
          <a:blip r:embed="rId6">
            <a:alphaModFix/>
          </a:blip>
          <a:stretch>
            <a:fillRect/>
          </a:stretch>
        </p:blipFill>
        <p:spPr>
          <a:xfrm rot="9181140" flipH="1">
            <a:off x="6824572" y="-157500"/>
            <a:ext cx="306925" cy="1924748"/>
          </a:xfrm>
          <a:prstGeom prst="rect">
            <a:avLst/>
          </a:prstGeom>
          <a:noFill/>
          <a:ln>
            <a:noFill/>
          </a:ln>
        </p:spPr>
      </p:pic>
      <p:pic>
        <p:nvPicPr>
          <p:cNvPr id="762" name="Google Shape;762;p38"/>
          <p:cNvPicPr preferRelativeResize="0"/>
          <p:nvPr/>
        </p:nvPicPr>
        <p:blipFill>
          <a:blip r:embed="rId6">
            <a:alphaModFix/>
          </a:blip>
          <a:stretch>
            <a:fillRect/>
          </a:stretch>
        </p:blipFill>
        <p:spPr>
          <a:xfrm rot="5533895">
            <a:off x="100467" y="3865430"/>
            <a:ext cx="306925" cy="1924745"/>
          </a:xfrm>
          <a:prstGeom prst="rect">
            <a:avLst/>
          </a:prstGeom>
          <a:noFill/>
          <a:ln>
            <a:noFill/>
          </a:ln>
        </p:spPr>
      </p:pic>
      <p:pic>
        <p:nvPicPr>
          <p:cNvPr id="763" name="Google Shape;763;p38"/>
          <p:cNvPicPr preferRelativeResize="0"/>
          <p:nvPr/>
        </p:nvPicPr>
        <p:blipFill>
          <a:blip r:embed="rId6">
            <a:alphaModFix/>
          </a:blip>
          <a:stretch>
            <a:fillRect/>
          </a:stretch>
        </p:blipFill>
        <p:spPr>
          <a:xfrm rot="5127114" flipH="1">
            <a:off x="241368" y="3870918"/>
            <a:ext cx="306925" cy="192474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2">
  <p:cSld name="CUSTOM_14">
    <p:spTree>
      <p:nvGrpSpPr>
        <p:cNvPr id="1" name="Shape 764"/>
        <p:cNvGrpSpPr/>
        <p:nvPr/>
      </p:nvGrpSpPr>
      <p:grpSpPr>
        <a:xfrm>
          <a:off x="0" y="0"/>
          <a:ext cx="0" cy="0"/>
          <a:chOff x="0" y="0"/>
          <a:chExt cx="0" cy="0"/>
        </a:xfrm>
      </p:grpSpPr>
      <p:pic>
        <p:nvPicPr>
          <p:cNvPr id="765" name="Google Shape;765;p39"/>
          <p:cNvPicPr preferRelativeResize="0"/>
          <p:nvPr/>
        </p:nvPicPr>
        <p:blipFill>
          <a:blip r:embed="rId2">
            <a:alphaModFix/>
          </a:blip>
          <a:stretch>
            <a:fillRect/>
          </a:stretch>
        </p:blipFill>
        <p:spPr>
          <a:xfrm>
            <a:off x="5089213" y="-768899"/>
            <a:ext cx="1982400" cy="1786625"/>
          </a:xfrm>
          <a:prstGeom prst="rect">
            <a:avLst/>
          </a:prstGeom>
          <a:noFill/>
          <a:ln>
            <a:noFill/>
          </a:ln>
        </p:spPr>
      </p:pic>
      <p:sp>
        <p:nvSpPr>
          <p:cNvPr id="766" name="Google Shape;766;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7" name="Google Shape;767;p39"/>
          <p:cNvSpPr txBox="1">
            <a:spLocks noGrp="1"/>
          </p:cNvSpPr>
          <p:nvPr>
            <p:ph type="subTitle" idx="1"/>
          </p:nvPr>
        </p:nvSpPr>
        <p:spPr>
          <a:xfrm>
            <a:off x="5918409"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accent4"/>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68" name="Google Shape;768;p39"/>
          <p:cNvSpPr txBox="1">
            <a:spLocks noGrp="1"/>
          </p:cNvSpPr>
          <p:nvPr>
            <p:ph type="subTitle" idx="2"/>
          </p:nvPr>
        </p:nvSpPr>
        <p:spPr>
          <a:xfrm>
            <a:off x="7200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accent4"/>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69" name="Google Shape;769;p39"/>
          <p:cNvSpPr txBox="1">
            <a:spLocks noGrp="1"/>
          </p:cNvSpPr>
          <p:nvPr>
            <p:ph type="subTitle" idx="3"/>
          </p:nvPr>
        </p:nvSpPr>
        <p:spPr>
          <a:xfrm>
            <a:off x="59184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70" name="Google Shape;770;p39"/>
          <p:cNvSpPr txBox="1">
            <a:spLocks noGrp="1"/>
          </p:cNvSpPr>
          <p:nvPr>
            <p:ph type="subTitle" idx="4"/>
          </p:nvPr>
        </p:nvSpPr>
        <p:spPr>
          <a:xfrm>
            <a:off x="7200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71" name="Google Shape;771;p39"/>
          <p:cNvSpPr txBox="1">
            <a:spLocks noGrp="1"/>
          </p:cNvSpPr>
          <p:nvPr>
            <p:ph type="subTitle" idx="5"/>
          </p:nvPr>
        </p:nvSpPr>
        <p:spPr>
          <a:xfrm>
            <a:off x="3319200" y="3608761"/>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accent4"/>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72" name="Google Shape;772;p39"/>
          <p:cNvSpPr txBox="1">
            <a:spLocks noGrp="1"/>
          </p:cNvSpPr>
          <p:nvPr>
            <p:ph type="subTitle" idx="6"/>
          </p:nvPr>
        </p:nvSpPr>
        <p:spPr>
          <a:xfrm>
            <a:off x="3319200" y="3300737"/>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Baskervville"/>
                <a:ea typeface="Baskervville"/>
                <a:cs typeface="Baskervville"/>
                <a:sym typeface="Baskervvill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773" name="Google Shape;773;p39"/>
          <p:cNvPicPr preferRelativeResize="0"/>
          <p:nvPr/>
        </p:nvPicPr>
        <p:blipFill>
          <a:blip r:embed="rId2">
            <a:alphaModFix/>
          </a:blip>
          <a:stretch>
            <a:fillRect/>
          </a:stretch>
        </p:blipFill>
        <p:spPr>
          <a:xfrm>
            <a:off x="2226813" y="4105801"/>
            <a:ext cx="1982400" cy="1786625"/>
          </a:xfrm>
          <a:prstGeom prst="rect">
            <a:avLst/>
          </a:prstGeom>
          <a:noFill/>
          <a:ln>
            <a:noFill/>
          </a:ln>
        </p:spPr>
      </p:pic>
      <p:pic>
        <p:nvPicPr>
          <p:cNvPr id="774" name="Google Shape;774;p39"/>
          <p:cNvPicPr preferRelativeResize="0"/>
          <p:nvPr/>
        </p:nvPicPr>
        <p:blipFill>
          <a:blip r:embed="rId3">
            <a:alphaModFix/>
          </a:blip>
          <a:stretch>
            <a:fillRect/>
          </a:stretch>
        </p:blipFill>
        <p:spPr>
          <a:xfrm rot="-5400000">
            <a:off x="-493088" y="3901186"/>
            <a:ext cx="1735401" cy="749225"/>
          </a:xfrm>
          <a:prstGeom prst="rect">
            <a:avLst/>
          </a:prstGeom>
          <a:noFill/>
          <a:ln>
            <a:noFill/>
          </a:ln>
        </p:spPr>
      </p:pic>
      <p:pic>
        <p:nvPicPr>
          <p:cNvPr id="775" name="Google Shape;775;p39"/>
          <p:cNvPicPr preferRelativeResize="0"/>
          <p:nvPr/>
        </p:nvPicPr>
        <p:blipFill>
          <a:blip r:embed="rId3">
            <a:alphaModFix/>
          </a:blip>
          <a:stretch>
            <a:fillRect/>
          </a:stretch>
        </p:blipFill>
        <p:spPr>
          <a:xfrm rot="5400000">
            <a:off x="7901687" y="493086"/>
            <a:ext cx="1735401" cy="749225"/>
          </a:xfrm>
          <a:prstGeom prst="rect">
            <a:avLst/>
          </a:prstGeom>
          <a:noFill/>
          <a:ln>
            <a:noFill/>
          </a:ln>
        </p:spPr>
      </p:pic>
      <p:pic>
        <p:nvPicPr>
          <p:cNvPr id="776" name="Google Shape;776;p39"/>
          <p:cNvPicPr preferRelativeResize="0"/>
          <p:nvPr/>
        </p:nvPicPr>
        <p:blipFill>
          <a:blip r:embed="rId4">
            <a:alphaModFix/>
          </a:blip>
          <a:stretch>
            <a:fillRect/>
          </a:stretch>
        </p:blipFill>
        <p:spPr>
          <a:xfrm rot="9587921">
            <a:off x="-62323" y="66418"/>
            <a:ext cx="306925" cy="1924746"/>
          </a:xfrm>
          <a:prstGeom prst="rect">
            <a:avLst/>
          </a:prstGeom>
          <a:noFill/>
          <a:ln>
            <a:noFill/>
          </a:ln>
        </p:spPr>
      </p:pic>
      <p:pic>
        <p:nvPicPr>
          <p:cNvPr id="777" name="Google Shape;777;p39"/>
          <p:cNvPicPr preferRelativeResize="0"/>
          <p:nvPr/>
        </p:nvPicPr>
        <p:blipFill>
          <a:blip r:embed="rId4">
            <a:alphaModFix/>
          </a:blip>
          <a:stretch>
            <a:fillRect/>
          </a:stretch>
        </p:blipFill>
        <p:spPr>
          <a:xfrm rot="9181140" flipH="1">
            <a:off x="-13628" y="198750"/>
            <a:ext cx="306925" cy="1924748"/>
          </a:xfrm>
          <a:prstGeom prst="rect">
            <a:avLst/>
          </a:prstGeom>
          <a:noFill/>
          <a:ln>
            <a:noFill/>
          </a:ln>
        </p:spPr>
      </p:pic>
      <p:pic>
        <p:nvPicPr>
          <p:cNvPr id="778" name="Google Shape;778;p39"/>
          <p:cNvPicPr preferRelativeResize="0"/>
          <p:nvPr/>
        </p:nvPicPr>
        <p:blipFill>
          <a:blip r:embed="rId4">
            <a:alphaModFix/>
          </a:blip>
          <a:stretch>
            <a:fillRect/>
          </a:stretch>
        </p:blipFill>
        <p:spPr>
          <a:xfrm rot="-9322292">
            <a:off x="8904688" y="2761476"/>
            <a:ext cx="306925" cy="1924746"/>
          </a:xfrm>
          <a:prstGeom prst="rect">
            <a:avLst/>
          </a:prstGeom>
          <a:noFill/>
          <a:ln>
            <a:noFill/>
          </a:ln>
        </p:spPr>
      </p:pic>
      <p:pic>
        <p:nvPicPr>
          <p:cNvPr id="779" name="Google Shape;779;p39"/>
          <p:cNvPicPr preferRelativeResize="0"/>
          <p:nvPr/>
        </p:nvPicPr>
        <p:blipFill>
          <a:blip r:embed="rId4">
            <a:alphaModFix/>
          </a:blip>
          <a:stretch>
            <a:fillRect/>
          </a:stretch>
        </p:blipFill>
        <p:spPr>
          <a:xfrm rot="-9729071" flipH="1">
            <a:off x="8845926" y="2889656"/>
            <a:ext cx="306925" cy="1924748"/>
          </a:xfrm>
          <a:prstGeom prst="rect">
            <a:avLst/>
          </a:prstGeom>
          <a:noFill/>
          <a:ln>
            <a:noFill/>
          </a:ln>
        </p:spPr>
      </p:pic>
      <p:grpSp>
        <p:nvGrpSpPr>
          <p:cNvPr id="780" name="Google Shape;780;p39"/>
          <p:cNvGrpSpPr/>
          <p:nvPr/>
        </p:nvGrpSpPr>
        <p:grpSpPr>
          <a:xfrm>
            <a:off x="5968191" y="166234"/>
            <a:ext cx="1281567" cy="598335"/>
            <a:chOff x="3341960" y="4275150"/>
            <a:chExt cx="819521" cy="382616"/>
          </a:xfrm>
        </p:grpSpPr>
        <p:sp>
          <p:nvSpPr>
            <p:cNvPr id="781" name="Google Shape;781;p39"/>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39"/>
          <p:cNvGrpSpPr/>
          <p:nvPr/>
        </p:nvGrpSpPr>
        <p:grpSpPr>
          <a:xfrm flipH="1">
            <a:off x="1790441" y="4402796"/>
            <a:ext cx="1281567" cy="598335"/>
            <a:chOff x="3341960" y="4275150"/>
            <a:chExt cx="819521" cy="382616"/>
          </a:xfrm>
        </p:grpSpPr>
        <p:sp>
          <p:nvSpPr>
            <p:cNvPr id="784" name="Google Shape;784;p39"/>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9"/>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720000" y="44363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7" name="Google Shape;97;p6"/>
          <p:cNvPicPr preferRelativeResize="0"/>
          <p:nvPr/>
        </p:nvPicPr>
        <p:blipFill>
          <a:blip r:embed="rId2">
            <a:alphaModFix/>
          </a:blip>
          <a:stretch>
            <a:fillRect/>
          </a:stretch>
        </p:blipFill>
        <p:spPr>
          <a:xfrm>
            <a:off x="7422837" y="479488"/>
            <a:ext cx="113300" cy="113300"/>
          </a:xfrm>
          <a:prstGeom prst="rect">
            <a:avLst/>
          </a:prstGeom>
          <a:noFill/>
          <a:ln>
            <a:noFill/>
          </a:ln>
        </p:spPr>
      </p:pic>
      <p:pic>
        <p:nvPicPr>
          <p:cNvPr id="98" name="Google Shape;98;p6"/>
          <p:cNvPicPr preferRelativeResize="0"/>
          <p:nvPr/>
        </p:nvPicPr>
        <p:blipFill>
          <a:blip r:embed="rId2">
            <a:alphaModFix/>
          </a:blip>
          <a:stretch>
            <a:fillRect/>
          </a:stretch>
        </p:blipFill>
        <p:spPr>
          <a:xfrm>
            <a:off x="8565837" y="1165288"/>
            <a:ext cx="113300" cy="113300"/>
          </a:xfrm>
          <a:prstGeom prst="rect">
            <a:avLst/>
          </a:prstGeom>
          <a:noFill/>
          <a:ln>
            <a:noFill/>
          </a:ln>
        </p:spPr>
      </p:pic>
      <p:pic>
        <p:nvPicPr>
          <p:cNvPr id="99" name="Google Shape;99;p6"/>
          <p:cNvPicPr preferRelativeResize="0"/>
          <p:nvPr/>
        </p:nvPicPr>
        <p:blipFill>
          <a:blip r:embed="rId2">
            <a:alphaModFix/>
          </a:blip>
          <a:stretch>
            <a:fillRect/>
          </a:stretch>
        </p:blipFill>
        <p:spPr>
          <a:xfrm>
            <a:off x="8946837" y="4518088"/>
            <a:ext cx="113300" cy="113300"/>
          </a:xfrm>
          <a:prstGeom prst="rect">
            <a:avLst/>
          </a:prstGeom>
          <a:noFill/>
          <a:ln>
            <a:noFill/>
          </a:ln>
        </p:spPr>
      </p:pic>
      <p:pic>
        <p:nvPicPr>
          <p:cNvPr id="100" name="Google Shape;100;p6"/>
          <p:cNvPicPr preferRelativeResize="0"/>
          <p:nvPr/>
        </p:nvPicPr>
        <p:blipFill>
          <a:blip r:embed="rId2">
            <a:alphaModFix/>
          </a:blip>
          <a:stretch>
            <a:fillRect/>
          </a:stretch>
        </p:blipFill>
        <p:spPr>
          <a:xfrm>
            <a:off x="183837" y="403288"/>
            <a:ext cx="113300" cy="113300"/>
          </a:xfrm>
          <a:prstGeom prst="rect">
            <a:avLst/>
          </a:prstGeom>
          <a:noFill/>
          <a:ln>
            <a:noFill/>
          </a:ln>
        </p:spPr>
      </p:pic>
      <p:pic>
        <p:nvPicPr>
          <p:cNvPr id="101" name="Google Shape;101;p6"/>
          <p:cNvPicPr preferRelativeResize="0"/>
          <p:nvPr/>
        </p:nvPicPr>
        <p:blipFill>
          <a:blip r:embed="rId2">
            <a:alphaModFix/>
          </a:blip>
          <a:stretch>
            <a:fillRect/>
          </a:stretch>
        </p:blipFill>
        <p:spPr>
          <a:xfrm>
            <a:off x="564837" y="4746688"/>
            <a:ext cx="113300" cy="113300"/>
          </a:xfrm>
          <a:prstGeom prst="rect">
            <a:avLst/>
          </a:prstGeom>
          <a:noFill/>
          <a:ln>
            <a:noFill/>
          </a:ln>
        </p:spPr>
      </p:pic>
      <p:pic>
        <p:nvPicPr>
          <p:cNvPr id="102" name="Google Shape;102;p6"/>
          <p:cNvPicPr preferRelativeResize="0"/>
          <p:nvPr/>
        </p:nvPicPr>
        <p:blipFill>
          <a:blip r:embed="rId2">
            <a:alphaModFix/>
          </a:blip>
          <a:stretch>
            <a:fillRect/>
          </a:stretch>
        </p:blipFill>
        <p:spPr>
          <a:xfrm>
            <a:off x="5822637" y="4975288"/>
            <a:ext cx="113300" cy="113300"/>
          </a:xfrm>
          <a:prstGeom prst="rect">
            <a:avLst/>
          </a:prstGeom>
          <a:noFill/>
          <a:ln>
            <a:noFill/>
          </a:ln>
        </p:spPr>
      </p:pic>
      <p:pic>
        <p:nvPicPr>
          <p:cNvPr id="103" name="Google Shape;103;p6"/>
          <p:cNvPicPr preferRelativeResize="0"/>
          <p:nvPr/>
        </p:nvPicPr>
        <p:blipFill>
          <a:blip r:embed="rId2">
            <a:alphaModFix/>
          </a:blip>
          <a:stretch>
            <a:fillRect/>
          </a:stretch>
        </p:blipFill>
        <p:spPr>
          <a:xfrm>
            <a:off x="488637" y="1241488"/>
            <a:ext cx="113300" cy="113300"/>
          </a:xfrm>
          <a:prstGeom prst="rect">
            <a:avLst/>
          </a:prstGeom>
          <a:noFill/>
          <a:ln>
            <a:noFill/>
          </a:ln>
        </p:spPr>
      </p:pic>
      <p:pic>
        <p:nvPicPr>
          <p:cNvPr id="104" name="Google Shape;104;p6"/>
          <p:cNvPicPr preferRelativeResize="0"/>
          <p:nvPr/>
        </p:nvPicPr>
        <p:blipFill>
          <a:blip r:embed="rId3">
            <a:alphaModFix/>
          </a:blip>
          <a:stretch>
            <a:fillRect/>
          </a:stretch>
        </p:blipFill>
        <p:spPr>
          <a:xfrm>
            <a:off x="8201050" y="71437"/>
            <a:ext cx="173870" cy="264025"/>
          </a:xfrm>
          <a:prstGeom prst="rect">
            <a:avLst/>
          </a:prstGeom>
          <a:noFill/>
          <a:ln>
            <a:noFill/>
          </a:ln>
        </p:spPr>
      </p:pic>
      <p:pic>
        <p:nvPicPr>
          <p:cNvPr id="105" name="Google Shape;105;p6"/>
          <p:cNvPicPr preferRelativeResize="0"/>
          <p:nvPr/>
        </p:nvPicPr>
        <p:blipFill>
          <a:blip r:embed="rId3">
            <a:alphaModFix/>
          </a:blip>
          <a:stretch>
            <a:fillRect/>
          </a:stretch>
        </p:blipFill>
        <p:spPr>
          <a:xfrm>
            <a:off x="8572450" y="4715437"/>
            <a:ext cx="173870" cy="264025"/>
          </a:xfrm>
          <a:prstGeom prst="rect">
            <a:avLst/>
          </a:prstGeom>
          <a:noFill/>
          <a:ln>
            <a:noFill/>
          </a:ln>
        </p:spPr>
      </p:pic>
      <p:pic>
        <p:nvPicPr>
          <p:cNvPr id="106" name="Google Shape;106;p6"/>
          <p:cNvPicPr preferRelativeResize="0"/>
          <p:nvPr/>
        </p:nvPicPr>
        <p:blipFill>
          <a:blip r:embed="rId3">
            <a:alphaModFix/>
          </a:blip>
          <a:stretch>
            <a:fillRect/>
          </a:stretch>
        </p:blipFill>
        <p:spPr>
          <a:xfrm>
            <a:off x="38050" y="4334437"/>
            <a:ext cx="173870" cy="264025"/>
          </a:xfrm>
          <a:prstGeom prst="rect">
            <a:avLst/>
          </a:prstGeom>
          <a:noFill/>
          <a:ln>
            <a:noFill/>
          </a:ln>
        </p:spPr>
      </p:pic>
      <p:pic>
        <p:nvPicPr>
          <p:cNvPr id="107" name="Google Shape;107;p6"/>
          <p:cNvPicPr preferRelativeResize="0"/>
          <p:nvPr/>
        </p:nvPicPr>
        <p:blipFill>
          <a:blip r:embed="rId3">
            <a:alphaModFix/>
          </a:blip>
          <a:stretch>
            <a:fillRect/>
          </a:stretch>
        </p:blipFill>
        <p:spPr>
          <a:xfrm>
            <a:off x="114250" y="2658037"/>
            <a:ext cx="173870" cy="264025"/>
          </a:xfrm>
          <a:prstGeom prst="rect">
            <a:avLst/>
          </a:prstGeom>
          <a:noFill/>
          <a:ln>
            <a:noFill/>
          </a:ln>
        </p:spPr>
      </p:pic>
      <p:pic>
        <p:nvPicPr>
          <p:cNvPr id="108" name="Google Shape;108;p6"/>
          <p:cNvPicPr preferRelativeResize="0"/>
          <p:nvPr/>
        </p:nvPicPr>
        <p:blipFill>
          <a:blip r:embed="rId3">
            <a:alphaModFix/>
          </a:blip>
          <a:stretch>
            <a:fillRect/>
          </a:stretch>
        </p:blipFill>
        <p:spPr>
          <a:xfrm>
            <a:off x="1714450" y="4944037"/>
            <a:ext cx="173870" cy="264025"/>
          </a:xfrm>
          <a:prstGeom prst="rect">
            <a:avLst/>
          </a:prstGeom>
          <a:noFill/>
          <a:ln>
            <a:noFill/>
          </a:ln>
        </p:spPr>
      </p:pic>
      <p:pic>
        <p:nvPicPr>
          <p:cNvPr id="109" name="Google Shape;109;p6"/>
          <p:cNvPicPr preferRelativeResize="0"/>
          <p:nvPr/>
        </p:nvPicPr>
        <p:blipFill>
          <a:blip r:embed="rId3">
            <a:alphaModFix/>
          </a:blip>
          <a:stretch>
            <a:fillRect/>
          </a:stretch>
        </p:blipFill>
        <p:spPr>
          <a:xfrm>
            <a:off x="1104850" y="143437"/>
            <a:ext cx="173870" cy="264025"/>
          </a:xfrm>
          <a:prstGeom prst="rect">
            <a:avLst/>
          </a:prstGeom>
          <a:noFill/>
          <a:ln>
            <a:noFill/>
          </a:ln>
        </p:spPr>
      </p:pic>
      <p:pic>
        <p:nvPicPr>
          <p:cNvPr id="110" name="Google Shape;110;p6"/>
          <p:cNvPicPr preferRelativeResize="0"/>
          <p:nvPr/>
        </p:nvPicPr>
        <p:blipFill>
          <a:blip r:embed="rId4">
            <a:alphaModFix/>
          </a:blip>
          <a:stretch>
            <a:fillRect/>
          </a:stretch>
        </p:blipFill>
        <p:spPr>
          <a:xfrm>
            <a:off x="-592962" y="4138638"/>
            <a:ext cx="1982400" cy="1786625"/>
          </a:xfrm>
          <a:prstGeom prst="rect">
            <a:avLst/>
          </a:prstGeom>
          <a:noFill/>
          <a:ln>
            <a:noFill/>
          </a:ln>
        </p:spPr>
      </p:pic>
      <p:pic>
        <p:nvPicPr>
          <p:cNvPr id="111" name="Google Shape;111;p6"/>
          <p:cNvPicPr preferRelativeResize="0"/>
          <p:nvPr/>
        </p:nvPicPr>
        <p:blipFill>
          <a:blip r:embed="rId4">
            <a:alphaModFix/>
          </a:blip>
          <a:stretch>
            <a:fillRect/>
          </a:stretch>
        </p:blipFill>
        <p:spPr>
          <a:xfrm>
            <a:off x="8256363" y="273276"/>
            <a:ext cx="1982400" cy="1786625"/>
          </a:xfrm>
          <a:prstGeom prst="rect">
            <a:avLst/>
          </a:prstGeom>
          <a:noFill/>
          <a:ln>
            <a:noFill/>
          </a:ln>
        </p:spPr>
      </p:pic>
      <p:grpSp>
        <p:nvGrpSpPr>
          <p:cNvPr id="112" name="Google Shape;112;p6"/>
          <p:cNvGrpSpPr/>
          <p:nvPr/>
        </p:nvGrpSpPr>
        <p:grpSpPr>
          <a:xfrm rot="-2012031" flipH="1">
            <a:off x="295644" y="4321932"/>
            <a:ext cx="986418" cy="686022"/>
            <a:chOff x="3370900" y="1218500"/>
            <a:chExt cx="850650" cy="591600"/>
          </a:xfrm>
        </p:grpSpPr>
        <p:sp>
          <p:nvSpPr>
            <p:cNvPr id="113" name="Google Shape;113;p6"/>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4" name="Google Shape;124;p6"/>
          <p:cNvPicPr preferRelativeResize="0"/>
          <p:nvPr/>
        </p:nvPicPr>
        <p:blipFill>
          <a:blip r:embed="rId5">
            <a:alphaModFix/>
          </a:blip>
          <a:stretch>
            <a:fillRect/>
          </a:stretch>
        </p:blipFill>
        <p:spPr>
          <a:xfrm>
            <a:off x="7278448" y="1"/>
            <a:ext cx="1855426" cy="1281475"/>
          </a:xfrm>
          <a:prstGeom prst="rect">
            <a:avLst/>
          </a:prstGeom>
          <a:noFill/>
          <a:ln>
            <a:noFill/>
          </a:ln>
        </p:spPr>
      </p:pic>
      <p:pic>
        <p:nvPicPr>
          <p:cNvPr id="125" name="Google Shape;125;p6"/>
          <p:cNvPicPr preferRelativeResize="0"/>
          <p:nvPr/>
        </p:nvPicPr>
        <p:blipFill>
          <a:blip r:embed="rId6">
            <a:alphaModFix/>
          </a:blip>
          <a:stretch>
            <a:fillRect/>
          </a:stretch>
        </p:blipFill>
        <p:spPr>
          <a:xfrm rot="10099827">
            <a:off x="8143" y="-88844"/>
            <a:ext cx="306925" cy="1924746"/>
          </a:xfrm>
          <a:prstGeom prst="rect">
            <a:avLst/>
          </a:prstGeom>
          <a:noFill/>
          <a:ln>
            <a:noFill/>
          </a:ln>
        </p:spPr>
      </p:pic>
      <p:pic>
        <p:nvPicPr>
          <p:cNvPr id="126" name="Google Shape;126;p6"/>
          <p:cNvPicPr preferRelativeResize="0"/>
          <p:nvPr/>
        </p:nvPicPr>
        <p:blipFill>
          <a:blip r:embed="rId6">
            <a:alphaModFix/>
          </a:blip>
          <a:stretch>
            <a:fillRect/>
          </a:stretch>
        </p:blipFill>
        <p:spPr>
          <a:xfrm rot="9395755" flipH="1">
            <a:off x="36665" y="49248"/>
            <a:ext cx="306925" cy="1924748"/>
          </a:xfrm>
          <a:prstGeom prst="rect">
            <a:avLst/>
          </a:prstGeom>
          <a:noFill/>
          <a:ln>
            <a:noFill/>
          </a:ln>
        </p:spPr>
      </p:pic>
      <p:pic>
        <p:nvPicPr>
          <p:cNvPr id="127" name="Google Shape;127;p6"/>
          <p:cNvPicPr preferRelativeResize="0"/>
          <p:nvPr/>
        </p:nvPicPr>
        <p:blipFill>
          <a:blip r:embed="rId6">
            <a:alphaModFix/>
          </a:blip>
          <a:stretch>
            <a:fillRect/>
          </a:stretch>
        </p:blipFill>
        <p:spPr>
          <a:xfrm rot="-266228">
            <a:off x="8703652" y="3709755"/>
            <a:ext cx="306925" cy="1924746"/>
          </a:xfrm>
          <a:prstGeom prst="rect">
            <a:avLst/>
          </a:prstGeom>
          <a:noFill/>
          <a:ln>
            <a:noFill/>
          </a:ln>
        </p:spPr>
      </p:pic>
      <p:pic>
        <p:nvPicPr>
          <p:cNvPr id="128" name="Google Shape;128;p6"/>
          <p:cNvPicPr preferRelativeResize="0"/>
          <p:nvPr/>
        </p:nvPicPr>
        <p:blipFill>
          <a:blip r:embed="rId6">
            <a:alphaModFix/>
          </a:blip>
          <a:stretch>
            <a:fillRect/>
          </a:stretch>
        </p:blipFill>
        <p:spPr>
          <a:xfrm rot="-970300" flipH="1">
            <a:off x="8692742" y="3569169"/>
            <a:ext cx="306925" cy="19247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7"/>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pic>
        <p:nvPicPr>
          <p:cNvPr id="132" name="Google Shape;132;p7"/>
          <p:cNvPicPr preferRelativeResize="0"/>
          <p:nvPr/>
        </p:nvPicPr>
        <p:blipFill>
          <a:blip r:embed="rId2">
            <a:alphaModFix/>
          </a:blip>
          <a:stretch>
            <a:fillRect/>
          </a:stretch>
        </p:blipFill>
        <p:spPr>
          <a:xfrm>
            <a:off x="-762653" y="539500"/>
            <a:ext cx="1389175" cy="1252000"/>
          </a:xfrm>
          <a:prstGeom prst="rect">
            <a:avLst/>
          </a:prstGeom>
          <a:noFill/>
          <a:ln>
            <a:noFill/>
          </a:ln>
        </p:spPr>
      </p:pic>
      <p:pic>
        <p:nvPicPr>
          <p:cNvPr id="133" name="Google Shape;133;p7"/>
          <p:cNvPicPr preferRelativeResize="0"/>
          <p:nvPr/>
        </p:nvPicPr>
        <p:blipFill>
          <a:blip r:embed="rId2">
            <a:alphaModFix/>
          </a:blip>
          <a:stretch>
            <a:fillRect/>
          </a:stretch>
        </p:blipFill>
        <p:spPr>
          <a:xfrm>
            <a:off x="6144013" y="-750268"/>
            <a:ext cx="1801875" cy="1623919"/>
          </a:xfrm>
          <a:prstGeom prst="rect">
            <a:avLst/>
          </a:prstGeom>
          <a:noFill/>
          <a:ln>
            <a:noFill/>
          </a:ln>
        </p:spPr>
      </p:pic>
      <p:pic>
        <p:nvPicPr>
          <p:cNvPr id="134" name="Google Shape;134;p7"/>
          <p:cNvPicPr preferRelativeResize="0"/>
          <p:nvPr/>
        </p:nvPicPr>
        <p:blipFill>
          <a:blip r:embed="rId3">
            <a:alphaModFix/>
          </a:blip>
          <a:stretch>
            <a:fillRect/>
          </a:stretch>
        </p:blipFill>
        <p:spPr>
          <a:xfrm rot="-1532057">
            <a:off x="7222875" y="-451750"/>
            <a:ext cx="1757375" cy="1642675"/>
          </a:xfrm>
          <a:prstGeom prst="rect">
            <a:avLst/>
          </a:prstGeom>
          <a:noFill/>
          <a:ln>
            <a:noFill/>
          </a:ln>
        </p:spPr>
      </p:pic>
      <p:pic>
        <p:nvPicPr>
          <p:cNvPr id="135" name="Google Shape;135;p7"/>
          <p:cNvPicPr preferRelativeResize="0"/>
          <p:nvPr/>
        </p:nvPicPr>
        <p:blipFill>
          <a:blip r:embed="rId4">
            <a:alphaModFix/>
          </a:blip>
          <a:stretch>
            <a:fillRect/>
          </a:stretch>
        </p:blipFill>
        <p:spPr>
          <a:xfrm>
            <a:off x="-520538" y="3036591"/>
            <a:ext cx="1389175" cy="2269249"/>
          </a:xfrm>
          <a:prstGeom prst="rect">
            <a:avLst/>
          </a:prstGeom>
          <a:noFill/>
          <a:ln>
            <a:noFill/>
          </a:ln>
        </p:spPr>
      </p:pic>
      <p:pic>
        <p:nvPicPr>
          <p:cNvPr id="136" name="Google Shape;136;p7"/>
          <p:cNvPicPr preferRelativeResize="0"/>
          <p:nvPr/>
        </p:nvPicPr>
        <p:blipFill>
          <a:blip r:embed="rId5">
            <a:alphaModFix/>
          </a:blip>
          <a:stretch>
            <a:fillRect/>
          </a:stretch>
        </p:blipFill>
        <p:spPr>
          <a:xfrm rot="1222081">
            <a:off x="8458036" y="3144194"/>
            <a:ext cx="296613" cy="1860067"/>
          </a:xfrm>
          <a:prstGeom prst="rect">
            <a:avLst/>
          </a:prstGeom>
          <a:noFill/>
          <a:ln>
            <a:noFill/>
          </a:ln>
        </p:spPr>
      </p:pic>
      <p:pic>
        <p:nvPicPr>
          <p:cNvPr id="137" name="Google Shape;137;p7"/>
          <p:cNvPicPr preferRelativeResize="0"/>
          <p:nvPr/>
        </p:nvPicPr>
        <p:blipFill>
          <a:blip r:embed="rId5">
            <a:alphaModFix/>
          </a:blip>
          <a:stretch>
            <a:fillRect/>
          </a:stretch>
        </p:blipFill>
        <p:spPr>
          <a:xfrm rot="518012" flipH="1">
            <a:off x="8505464" y="3016445"/>
            <a:ext cx="296613" cy="1860066"/>
          </a:xfrm>
          <a:prstGeom prst="rect">
            <a:avLst/>
          </a:prstGeom>
          <a:noFill/>
          <a:ln>
            <a:noFill/>
          </a:ln>
        </p:spPr>
      </p:pic>
      <p:pic>
        <p:nvPicPr>
          <p:cNvPr id="138" name="Google Shape;138;p7"/>
          <p:cNvPicPr preferRelativeResize="0"/>
          <p:nvPr/>
        </p:nvPicPr>
        <p:blipFill>
          <a:blip r:embed="rId5">
            <a:alphaModFix/>
          </a:blip>
          <a:stretch>
            <a:fillRect/>
          </a:stretch>
        </p:blipFill>
        <p:spPr>
          <a:xfrm rot="-6020946">
            <a:off x="382753" y="-458623"/>
            <a:ext cx="296613" cy="1860066"/>
          </a:xfrm>
          <a:prstGeom prst="rect">
            <a:avLst/>
          </a:prstGeom>
          <a:noFill/>
          <a:ln>
            <a:noFill/>
          </a:ln>
        </p:spPr>
      </p:pic>
      <p:pic>
        <p:nvPicPr>
          <p:cNvPr id="139" name="Google Shape;139;p7"/>
          <p:cNvPicPr preferRelativeResize="0"/>
          <p:nvPr/>
        </p:nvPicPr>
        <p:blipFill>
          <a:blip r:embed="rId5">
            <a:alphaModFix/>
          </a:blip>
          <a:stretch>
            <a:fillRect/>
          </a:stretch>
        </p:blipFill>
        <p:spPr>
          <a:xfrm rot="-6725013" flipH="1">
            <a:off x="248700" y="-434142"/>
            <a:ext cx="296613" cy="1860065"/>
          </a:xfrm>
          <a:prstGeom prst="rect">
            <a:avLst/>
          </a:prstGeom>
          <a:noFill/>
          <a:ln>
            <a:noFill/>
          </a:ln>
        </p:spPr>
      </p:pic>
      <p:pic>
        <p:nvPicPr>
          <p:cNvPr id="140" name="Google Shape;140;p7"/>
          <p:cNvPicPr preferRelativeResize="0"/>
          <p:nvPr/>
        </p:nvPicPr>
        <p:blipFill>
          <a:blip r:embed="rId2">
            <a:alphaModFix/>
          </a:blip>
          <a:stretch>
            <a:fillRect/>
          </a:stretch>
        </p:blipFill>
        <p:spPr>
          <a:xfrm>
            <a:off x="4295963" y="4007932"/>
            <a:ext cx="1801875" cy="16239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1"/>
        <p:cNvGrpSpPr/>
        <p:nvPr/>
      </p:nvGrpSpPr>
      <p:grpSpPr>
        <a:xfrm>
          <a:off x="0" y="0"/>
          <a:ext cx="0" cy="0"/>
          <a:chOff x="0" y="0"/>
          <a:chExt cx="0" cy="0"/>
        </a:xfrm>
      </p:grpSpPr>
      <p:sp>
        <p:nvSpPr>
          <p:cNvPr id="142" name="Google Shape;142;p8"/>
          <p:cNvSpPr txBox="1">
            <a:spLocks noGrp="1"/>
          </p:cNvSpPr>
          <p:nvPr>
            <p:ph type="title"/>
          </p:nvPr>
        </p:nvSpPr>
        <p:spPr>
          <a:xfrm>
            <a:off x="1274917" y="1307100"/>
            <a:ext cx="64614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43" name="Google Shape;143;p8"/>
          <p:cNvPicPr preferRelativeResize="0"/>
          <p:nvPr/>
        </p:nvPicPr>
        <p:blipFill>
          <a:blip r:embed="rId2">
            <a:alphaModFix/>
          </a:blip>
          <a:stretch>
            <a:fillRect/>
          </a:stretch>
        </p:blipFill>
        <p:spPr>
          <a:xfrm>
            <a:off x="7508612" y="4779575"/>
            <a:ext cx="113300" cy="113300"/>
          </a:xfrm>
          <a:prstGeom prst="rect">
            <a:avLst/>
          </a:prstGeom>
          <a:noFill/>
          <a:ln>
            <a:noFill/>
          </a:ln>
        </p:spPr>
      </p:pic>
      <p:pic>
        <p:nvPicPr>
          <p:cNvPr id="144" name="Google Shape;144;p8"/>
          <p:cNvPicPr preferRelativeResize="0"/>
          <p:nvPr/>
        </p:nvPicPr>
        <p:blipFill>
          <a:blip r:embed="rId2">
            <a:alphaModFix/>
          </a:blip>
          <a:stretch>
            <a:fillRect/>
          </a:stretch>
        </p:blipFill>
        <p:spPr>
          <a:xfrm>
            <a:off x="498212" y="359975"/>
            <a:ext cx="113300" cy="113300"/>
          </a:xfrm>
          <a:prstGeom prst="rect">
            <a:avLst/>
          </a:prstGeom>
          <a:noFill/>
          <a:ln>
            <a:noFill/>
          </a:ln>
        </p:spPr>
      </p:pic>
      <p:pic>
        <p:nvPicPr>
          <p:cNvPr id="145" name="Google Shape;145;p8"/>
          <p:cNvPicPr preferRelativeResize="0"/>
          <p:nvPr/>
        </p:nvPicPr>
        <p:blipFill>
          <a:blip r:embed="rId2">
            <a:alphaModFix/>
          </a:blip>
          <a:stretch>
            <a:fillRect/>
          </a:stretch>
        </p:blipFill>
        <p:spPr>
          <a:xfrm>
            <a:off x="8804387" y="2143625"/>
            <a:ext cx="113300" cy="113300"/>
          </a:xfrm>
          <a:prstGeom prst="rect">
            <a:avLst/>
          </a:prstGeom>
          <a:noFill/>
          <a:ln>
            <a:noFill/>
          </a:ln>
        </p:spPr>
      </p:pic>
      <p:pic>
        <p:nvPicPr>
          <p:cNvPr id="146" name="Google Shape;146;p8"/>
          <p:cNvPicPr preferRelativeResize="0"/>
          <p:nvPr/>
        </p:nvPicPr>
        <p:blipFill>
          <a:blip r:embed="rId2">
            <a:alphaModFix/>
          </a:blip>
          <a:stretch>
            <a:fillRect/>
          </a:stretch>
        </p:blipFill>
        <p:spPr>
          <a:xfrm>
            <a:off x="2098412" y="4627175"/>
            <a:ext cx="113300" cy="113300"/>
          </a:xfrm>
          <a:prstGeom prst="rect">
            <a:avLst/>
          </a:prstGeom>
          <a:noFill/>
          <a:ln>
            <a:noFill/>
          </a:ln>
        </p:spPr>
      </p:pic>
      <p:pic>
        <p:nvPicPr>
          <p:cNvPr id="147" name="Google Shape;147;p8"/>
          <p:cNvPicPr preferRelativeResize="0"/>
          <p:nvPr/>
        </p:nvPicPr>
        <p:blipFill>
          <a:blip r:embed="rId3">
            <a:alphaModFix/>
          </a:blip>
          <a:stretch>
            <a:fillRect/>
          </a:stretch>
        </p:blipFill>
        <p:spPr>
          <a:xfrm>
            <a:off x="8589675" y="4470387"/>
            <a:ext cx="173870" cy="264025"/>
          </a:xfrm>
          <a:prstGeom prst="rect">
            <a:avLst/>
          </a:prstGeom>
          <a:noFill/>
          <a:ln>
            <a:noFill/>
          </a:ln>
        </p:spPr>
      </p:pic>
      <p:pic>
        <p:nvPicPr>
          <p:cNvPr id="148" name="Google Shape;148;p8"/>
          <p:cNvPicPr preferRelativeResize="0"/>
          <p:nvPr/>
        </p:nvPicPr>
        <p:blipFill>
          <a:blip r:embed="rId3">
            <a:alphaModFix/>
          </a:blip>
          <a:stretch>
            <a:fillRect/>
          </a:stretch>
        </p:blipFill>
        <p:spPr>
          <a:xfrm>
            <a:off x="1274475" y="4698987"/>
            <a:ext cx="173870" cy="264025"/>
          </a:xfrm>
          <a:prstGeom prst="rect">
            <a:avLst/>
          </a:prstGeom>
          <a:noFill/>
          <a:ln>
            <a:noFill/>
          </a:ln>
        </p:spPr>
      </p:pic>
      <p:pic>
        <p:nvPicPr>
          <p:cNvPr id="149" name="Google Shape;149;p8"/>
          <p:cNvPicPr preferRelativeResize="0"/>
          <p:nvPr/>
        </p:nvPicPr>
        <p:blipFill>
          <a:blip r:embed="rId3">
            <a:alphaModFix/>
          </a:blip>
          <a:stretch>
            <a:fillRect/>
          </a:stretch>
        </p:blipFill>
        <p:spPr>
          <a:xfrm>
            <a:off x="283875" y="2489187"/>
            <a:ext cx="173870" cy="264025"/>
          </a:xfrm>
          <a:prstGeom prst="rect">
            <a:avLst/>
          </a:prstGeom>
          <a:noFill/>
          <a:ln>
            <a:noFill/>
          </a:ln>
        </p:spPr>
      </p:pic>
      <p:pic>
        <p:nvPicPr>
          <p:cNvPr id="150" name="Google Shape;150;p8"/>
          <p:cNvPicPr preferRelativeResize="0"/>
          <p:nvPr/>
        </p:nvPicPr>
        <p:blipFill>
          <a:blip r:embed="rId3">
            <a:alphaModFix/>
          </a:blip>
          <a:stretch>
            <a:fillRect/>
          </a:stretch>
        </p:blipFill>
        <p:spPr>
          <a:xfrm>
            <a:off x="207675" y="50787"/>
            <a:ext cx="173870" cy="264025"/>
          </a:xfrm>
          <a:prstGeom prst="rect">
            <a:avLst/>
          </a:prstGeom>
          <a:noFill/>
          <a:ln>
            <a:noFill/>
          </a:ln>
        </p:spPr>
      </p:pic>
      <p:pic>
        <p:nvPicPr>
          <p:cNvPr id="151" name="Google Shape;151;p8"/>
          <p:cNvPicPr preferRelativeResize="0"/>
          <p:nvPr/>
        </p:nvPicPr>
        <p:blipFill>
          <a:blip r:embed="rId4">
            <a:alphaModFix/>
          </a:blip>
          <a:stretch>
            <a:fillRect/>
          </a:stretch>
        </p:blipFill>
        <p:spPr>
          <a:xfrm rot="-9126242">
            <a:off x="673933" y="-341038"/>
            <a:ext cx="296613" cy="1860066"/>
          </a:xfrm>
          <a:prstGeom prst="rect">
            <a:avLst/>
          </a:prstGeom>
          <a:noFill/>
          <a:ln>
            <a:noFill/>
          </a:ln>
        </p:spPr>
      </p:pic>
      <p:pic>
        <p:nvPicPr>
          <p:cNvPr id="152" name="Google Shape;152;p8"/>
          <p:cNvPicPr preferRelativeResize="0"/>
          <p:nvPr/>
        </p:nvPicPr>
        <p:blipFill>
          <a:blip r:embed="rId4">
            <a:alphaModFix/>
          </a:blip>
          <a:stretch>
            <a:fillRect/>
          </a:stretch>
        </p:blipFill>
        <p:spPr>
          <a:xfrm rot="-9830309" flipH="1">
            <a:off x="610177" y="-220603"/>
            <a:ext cx="296613" cy="1860066"/>
          </a:xfrm>
          <a:prstGeom prst="rect">
            <a:avLst/>
          </a:prstGeom>
          <a:noFill/>
          <a:ln>
            <a:noFill/>
          </a:ln>
        </p:spPr>
      </p:pic>
      <p:pic>
        <p:nvPicPr>
          <p:cNvPr id="153" name="Google Shape;153;p8"/>
          <p:cNvPicPr preferRelativeResize="0"/>
          <p:nvPr/>
        </p:nvPicPr>
        <p:blipFill>
          <a:blip r:embed="rId3">
            <a:alphaModFix/>
          </a:blip>
          <a:stretch>
            <a:fillRect/>
          </a:stretch>
        </p:blipFill>
        <p:spPr>
          <a:xfrm>
            <a:off x="6910900" y="209237"/>
            <a:ext cx="173870" cy="264025"/>
          </a:xfrm>
          <a:prstGeom prst="rect">
            <a:avLst/>
          </a:prstGeom>
          <a:noFill/>
          <a:ln>
            <a:noFill/>
          </a:ln>
        </p:spPr>
      </p:pic>
      <p:pic>
        <p:nvPicPr>
          <p:cNvPr id="154" name="Google Shape;154;p8"/>
          <p:cNvPicPr preferRelativeResize="0"/>
          <p:nvPr/>
        </p:nvPicPr>
        <p:blipFill>
          <a:blip r:embed="rId2">
            <a:alphaModFix/>
          </a:blip>
          <a:stretch>
            <a:fillRect/>
          </a:stretch>
        </p:blipFill>
        <p:spPr>
          <a:xfrm>
            <a:off x="574412" y="1579175"/>
            <a:ext cx="113300" cy="113300"/>
          </a:xfrm>
          <a:prstGeom prst="rect">
            <a:avLst/>
          </a:prstGeom>
          <a:noFill/>
          <a:ln>
            <a:noFill/>
          </a:ln>
        </p:spPr>
      </p:pic>
      <p:pic>
        <p:nvPicPr>
          <p:cNvPr id="155" name="Google Shape;155;p8"/>
          <p:cNvPicPr preferRelativeResize="0"/>
          <p:nvPr/>
        </p:nvPicPr>
        <p:blipFill>
          <a:blip r:embed="rId5">
            <a:alphaModFix/>
          </a:blip>
          <a:stretch>
            <a:fillRect/>
          </a:stretch>
        </p:blipFill>
        <p:spPr>
          <a:xfrm>
            <a:off x="-812775" y="-452675"/>
            <a:ext cx="2302275" cy="2074900"/>
          </a:xfrm>
          <a:prstGeom prst="rect">
            <a:avLst/>
          </a:prstGeom>
          <a:noFill/>
          <a:ln>
            <a:noFill/>
          </a:ln>
        </p:spPr>
      </p:pic>
      <p:pic>
        <p:nvPicPr>
          <p:cNvPr id="156" name="Google Shape;156;p8"/>
          <p:cNvPicPr preferRelativeResize="0"/>
          <p:nvPr/>
        </p:nvPicPr>
        <p:blipFill>
          <a:blip r:embed="rId5">
            <a:alphaModFix/>
          </a:blip>
          <a:stretch>
            <a:fillRect/>
          </a:stretch>
        </p:blipFill>
        <p:spPr>
          <a:xfrm>
            <a:off x="7484048" y="3668051"/>
            <a:ext cx="2077000" cy="1871875"/>
          </a:xfrm>
          <a:prstGeom prst="rect">
            <a:avLst/>
          </a:prstGeom>
          <a:noFill/>
          <a:ln>
            <a:noFill/>
          </a:ln>
        </p:spPr>
      </p:pic>
      <p:pic>
        <p:nvPicPr>
          <p:cNvPr id="157" name="Google Shape;157;p8"/>
          <p:cNvPicPr preferRelativeResize="0"/>
          <p:nvPr/>
        </p:nvPicPr>
        <p:blipFill>
          <a:blip r:embed="rId5">
            <a:alphaModFix/>
          </a:blip>
          <a:stretch>
            <a:fillRect/>
          </a:stretch>
        </p:blipFill>
        <p:spPr>
          <a:xfrm>
            <a:off x="5676000" y="-409800"/>
            <a:ext cx="1808050" cy="1629487"/>
          </a:xfrm>
          <a:prstGeom prst="rect">
            <a:avLst/>
          </a:prstGeom>
          <a:noFill/>
          <a:ln>
            <a:noFill/>
          </a:ln>
        </p:spPr>
      </p:pic>
      <p:pic>
        <p:nvPicPr>
          <p:cNvPr id="158" name="Google Shape;158;p8"/>
          <p:cNvPicPr preferRelativeResize="0"/>
          <p:nvPr/>
        </p:nvPicPr>
        <p:blipFill>
          <a:blip r:embed="rId5">
            <a:alphaModFix/>
          </a:blip>
          <a:stretch>
            <a:fillRect/>
          </a:stretch>
        </p:blipFill>
        <p:spPr>
          <a:xfrm>
            <a:off x="990748" y="4225288"/>
            <a:ext cx="2077000" cy="1871875"/>
          </a:xfrm>
          <a:prstGeom prst="rect">
            <a:avLst/>
          </a:prstGeom>
          <a:noFill/>
          <a:ln>
            <a:noFill/>
          </a:ln>
        </p:spPr>
      </p:pic>
      <p:pic>
        <p:nvPicPr>
          <p:cNvPr id="159" name="Google Shape;159;p8"/>
          <p:cNvPicPr preferRelativeResize="0"/>
          <p:nvPr/>
        </p:nvPicPr>
        <p:blipFill>
          <a:blip r:embed="rId6">
            <a:alphaModFix/>
          </a:blip>
          <a:stretch>
            <a:fillRect/>
          </a:stretch>
        </p:blipFill>
        <p:spPr>
          <a:xfrm flipH="1">
            <a:off x="7132330" y="-17612"/>
            <a:ext cx="2011675" cy="868475"/>
          </a:xfrm>
          <a:prstGeom prst="rect">
            <a:avLst/>
          </a:prstGeom>
          <a:noFill/>
          <a:ln>
            <a:noFill/>
          </a:ln>
        </p:spPr>
      </p:pic>
      <p:pic>
        <p:nvPicPr>
          <p:cNvPr id="160" name="Google Shape;160;p8"/>
          <p:cNvPicPr preferRelativeResize="0"/>
          <p:nvPr/>
        </p:nvPicPr>
        <p:blipFill>
          <a:blip r:embed="rId4">
            <a:alphaModFix/>
          </a:blip>
          <a:stretch>
            <a:fillRect/>
          </a:stretch>
        </p:blipFill>
        <p:spPr>
          <a:xfrm rot="-6426242">
            <a:off x="8648264" y="3235089"/>
            <a:ext cx="296613" cy="1860066"/>
          </a:xfrm>
          <a:prstGeom prst="rect">
            <a:avLst/>
          </a:prstGeom>
          <a:noFill/>
          <a:ln>
            <a:noFill/>
          </a:ln>
        </p:spPr>
      </p:pic>
      <p:pic>
        <p:nvPicPr>
          <p:cNvPr id="161" name="Google Shape;161;p8"/>
          <p:cNvPicPr preferRelativeResize="0"/>
          <p:nvPr/>
        </p:nvPicPr>
        <p:blipFill>
          <a:blip r:embed="rId4">
            <a:alphaModFix/>
          </a:blip>
          <a:stretch>
            <a:fillRect/>
          </a:stretch>
        </p:blipFill>
        <p:spPr>
          <a:xfrm rot="-7130309" flipH="1">
            <a:off x="8518022" y="3275167"/>
            <a:ext cx="296613" cy="1860066"/>
          </a:xfrm>
          <a:prstGeom prst="rect">
            <a:avLst/>
          </a:prstGeom>
          <a:noFill/>
          <a:ln>
            <a:noFill/>
          </a:ln>
        </p:spPr>
      </p:pic>
      <p:pic>
        <p:nvPicPr>
          <p:cNvPr id="162" name="Google Shape;162;p8"/>
          <p:cNvPicPr preferRelativeResize="0"/>
          <p:nvPr/>
        </p:nvPicPr>
        <p:blipFill>
          <a:blip r:embed="rId6">
            <a:alphaModFix/>
          </a:blip>
          <a:stretch>
            <a:fillRect/>
          </a:stretch>
        </p:blipFill>
        <p:spPr>
          <a:xfrm rot="-5400000">
            <a:off x="-571607" y="3674775"/>
            <a:ext cx="2011675" cy="8684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3"/>
        <p:cNvGrpSpPr/>
        <p:nvPr/>
      </p:nvGrpSpPr>
      <p:grpSpPr>
        <a:xfrm>
          <a:off x="0" y="0"/>
          <a:ext cx="0" cy="0"/>
          <a:chOff x="0" y="0"/>
          <a:chExt cx="0" cy="0"/>
        </a:xfrm>
      </p:grpSpPr>
      <p:sp>
        <p:nvSpPr>
          <p:cNvPr id="164" name="Google Shape;164;p9"/>
          <p:cNvSpPr txBox="1">
            <a:spLocks noGrp="1"/>
          </p:cNvSpPr>
          <p:nvPr>
            <p:ph type="title"/>
          </p:nvPr>
        </p:nvSpPr>
        <p:spPr>
          <a:xfrm>
            <a:off x="2135550" y="126475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65" name="Google Shape;165;p9"/>
          <p:cNvSpPr txBox="1">
            <a:spLocks noGrp="1"/>
          </p:cNvSpPr>
          <p:nvPr>
            <p:ph type="subTitle" idx="1"/>
          </p:nvPr>
        </p:nvSpPr>
        <p:spPr>
          <a:xfrm>
            <a:off x="2135550" y="3057763"/>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accent4"/>
                </a:solidFill>
                <a:latin typeface="Assistant"/>
                <a:ea typeface="Assistant"/>
                <a:cs typeface="Assistant"/>
                <a:sym typeface="Assistant"/>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66" name="Google Shape;166;p9"/>
          <p:cNvPicPr preferRelativeResize="0"/>
          <p:nvPr/>
        </p:nvPicPr>
        <p:blipFill>
          <a:blip r:embed="rId2">
            <a:alphaModFix/>
          </a:blip>
          <a:stretch>
            <a:fillRect/>
          </a:stretch>
        </p:blipFill>
        <p:spPr>
          <a:xfrm>
            <a:off x="372475" y="4343400"/>
            <a:ext cx="113300" cy="113300"/>
          </a:xfrm>
          <a:prstGeom prst="rect">
            <a:avLst/>
          </a:prstGeom>
          <a:noFill/>
          <a:ln>
            <a:noFill/>
          </a:ln>
        </p:spPr>
      </p:pic>
      <p:pic>
        <p:nvPicPr>
          <p:cNvPr id="167" name="Google Shape;167;p9"/>
          <p:cNvPicPr preferRelativeResize="0"/>
          <p:nvPr/>
        </p:nvPicPr>
        <p:blipFill>
          <a:blip r:embed="rId2">
            <a:alphaModFix/>
          </a:blip>
          <a:stretch>
            <a:fillRect/>
          </a:stretch>
        </p:blipFill>
        <p:spPr>
          <a:xfrm>
            <a:off x="8221075" y="4800600"/>
            <a:ext cx="113300" cy="113300"/>
          </a:xfrm>
          <a:prstGeom prst="rect">
            <a:avLst/>
          </a:prstGeom>
          <a:noFill/>
          <a:ln>
            <a:noFill/>
          </a:ln>
        </p:spPr>
      </p:pic>
      <p:pic>
        <p:nvPicPr>
          <p:cNvPr id="168" name="Google Shape;168;p9"/>
          <p:cNvPicPr preferRelativeResize="0"/>
          <p:nvPr/>
        </p:nvPicPr>
        <p:blipFill>
          <a:blip r:embed="rId2">
            <a:alphaModFix/>
          </a:blip>
          <a:stretch>
            <a:fillRect/>
          </a:stretch>
        </p:blipFill>
        <p:spPr>
          <a:xfrm>
            <a:off x="448675" y="990600"/>
            <a:ext cx="113300" cy="113300"/>
          </a:xfrm>
          <a:prstGeom prst="rect">
            <a:avLst/>
          </a:prstGeom>
          <a:noFill/>
          <a:ln>
            <a:noFill/>
          </a:ln>
        </p:spPr>
      </p:pic>
      <p:pic>
        <p:nvPicPr>
          <p:cNvPr id="169" name="Google Shape;169;p9"/>
          <p:cNvPicPr preferRelativeResize="0"/>
          <p:nvPr/>
        </p:nvPicPr>
        <p:blipFill>
          <a:blip r:embed="rId2">
            <a:alphaModFix/>
          </a:blip>
          <a:stretch>
            <a:fillRect/>
          </a:stretch>
        </p:blipFill>
        <p:spPr>
          <a:xfrm>
            <a:off x="6773275" y="304800"/>
            <a:ext cx="113300" cy="113300"/>
          </a:xfrm>
          <a:prstGeom prst="rect">
            <a:avLst/>
          </a:prstGeom>
          <a:noFill/>
          <a:ln>
            <a:noFill/>
          </a:ln>
        </p:spPr>
      </p:pic>
      <p:pic>
        <p:nvPicPr>
          <p:cNvPr id="170" name="Google Shape;170;p9"/>
          <p:cNvPicPr preferRelativeResize="0"/>
          <p:nvPr/>
        </p:nvPicPr>
        <p:blipFill>
          <a:blip r:embed="rId2">
            <a:alphaModFix/>
          </a:blip>
          <a:stretch>
            <a:fillRect/>
          </a:stretch>
        </p:blipFill>
        <p:spPr>
          <a:xfrm>
            <a:off x="2582275" y="4876800"/>
            <a:ext cx="113300" cy="113300"/>
          </a:xfrm>
          <a:prstGeom prst="rect">
            <a:avLst/>
          </a:prstGeom>
          <a:noFill/>
          <a:ln>
            <a:noFill/>
          </a:ln>
        </p:spPr>
      </p:pic>
      <p:pic>
        <p:nvPicPr>
          <p:cNvPr id="171" name="Google Shape;171;p9"/>
          <p:cNvPicPr preferRelativeResize="0"/>
          <p:nvPr/>
        </p:nvPicPr>
        <p:blipFill>
          <a:blip r:embed="rId3">
            <a:alphaModFix/>
          </a:blip>
          <a:stretch>
            <a:fillRect/>
          </a:stretch>
        </p:blipFill>
        <p:spPr>
          <a:xfrm>
            <a:off x="397687" y="3326250"/>
            <a:ext cx="173870" cy="264025"/>
          </a:xfrm>
          <a:prstGeom prst="rect">
            <a:avLst/>
          </a:prstGeom>
          <a:noFill/>
          <a:ln>
            <a:noFill/>
          </a:ln>
        </p:spPr>
      </p:pic>
      <p:pic>
        <p:nvPicPr>
          <p:cNvPr id="172" name="Google Shape;172;p9"/>
          <p:cNvPicPr preferRelativeResize="0"/>
          <p:nvPr/>
        </p:nvPicPr>
        <p:blipFill>
          <a:blip r:embed="rId3">
            <a:alphaModFix/>
          </a:blip>
          <a:stretch>
            <a:fillRect/>
          </a:stretch>
        </p:blipFill>
        <p:spPr>
          <a:xfrm>
            <a:off x="8440662" y="229437"/>
            <a:ext cx="173870" cy="264025"/>
          </a:xfrm>
          <a:prstGeom prst="rect">
            <a:avLst/>
          </a:prstGeom>
          <a:noFill/>
          <a:ln>
            <a:noFill/>
          </a:ln>
        </p:spPr>
      </p:pic>
      <p:pic>
        <p:nvPicPr>
          <p:cNvPr id="173" name="Google Shape;173;p9"/>
          <p:cNvPicPr preferRelativeResize="0"/>
          <p:nvPr/>
        </p:nvPicPr>
        <p:blipFill>
          <a:blip r:embed="rId3">
            <a:alphaModFix/>
          </a:blip>
          <a:stretch>
            <a:fillRect/>
          </a:stretch>
        </p:blipFill>
        <p:spPr>
          <a:xfrm>
            <a:off x="7179487" y="4621650"/>
            <a:ext cx="173870" cy="264025"/>
          </a:xfrm>
          <a:prstGeom prst="rect">
            <a:avLst/>
          </a:prstGeom>
          <a:noFill/>
          <a:ln>
            <a:noFill/>
          </a:ln>
        </p:spPr>
      </p:pic>
      <p:pic>
        <p:nvPicPr>
          <p:cNvPr id="174" name="Google Shape;174;p9"/>
          <p:cNvPicPr preferRelativeResize="0"/>
          <p:nvPr/>
        </p:nvPicPr>
        <p:blipFill>
          <a:blip r:embed="rId3">
            <a:alphaModFix/>
          </a:blip>
          <a:stretch>
            <a:fillRect/>
          </a:stretch>
        </p:blipFill>
        <p:spPr>
          <a:xfrm>
            <a:off x="92887" y="1573650"/>
            <a:ext cx="173870" cy="264025"/>
          </a:xfrm>
          <a:prstGeom prst="rect">
            <a:avLst/>
          </a:prstGeom>
          <a:noFill/>
          <a:ln>
            <a:noFill/>
          </a:ln>
        </p:spPr>
      </p:pic>
      <p:pic>
        <p:nvPicPr>
          <p:cNvPr id="175" name="Google Shape;175;p9"/>
          <p:cNvPicPr preferRelativeResize="0"/>
          <p:nvPr/>
        </p:nvPicPr>
        <p:blipFill>
          <a:blip r:embed="rId2">
            <a:alphaModFix/>
          </a:blip>
          <a:stretch>
            <a:fillRect/>
          </a:stretch>
        </p:blipFill>
        <p:spPr>
          <a:xfrm>
            <a:off x="1286875" y="381000"/>
            <a:ext cx="113300" cy="113300"/>
          </a:xfrm>
          <a:prstGeom prst="rect">
            <a:avLst/>
          </a:prstGeom>
          <a:noFill/>
          <a:ln>
            <a:noFill/>
          </a:ln>
        </p:spPr>
      </p:pic>
      <p:pic>
        <p:nvPicPr>
          <p:cNvPr id="176" name="Google Shape;176;p9"/>
          <p:cNvPicPr preferRelativeResize="0"/>
          <p:nvPr/>
        </p:nvPicPr>
        <p:blipFill>
          <a:blip r:embed="rId3">
            <a:alphaModFix/>
          </a:blip>
          <a:stretch>
            <a:fillRect/>
          </a:stretch>
        </p:blipFill>
        <p:spPr>
          <a:xfrm>
            <a:off x="8474887" y="3326250"/>
            <a:ext cx="173870" cy="264025"/>
          </a:xfrm>
          <a:prstGeom prst="rect">
            <a:avLst/>
          </a:prstGeom>
          <a:noFill/>
          <a:ln>
            <a:noFill/>
          </a:ln>
        </p:spPr>
      </p:pic>
      <p:pic>
        <p:nvPicPr>
          <p:cNvPr id="177" name="Google Shape;177;p9"/>
          <p:cNvPicPr preferRelativeResize="0"/>
          <p:nvPr/>
        </p:nvPicPr>
        <p:blipFill>
          <a:blip r:embed="rId4">
            <a:alphaModFix/>
          </a:blip>
          <a:stretch>
            <a:fillRect/>
          </a:stretch>
        </p:blipFill>
        <p:spPr>
          <a:xfrm>
            <a:off x="-1025225" y="1032600"/>
            <a:ext cx="2087775" cy="1881600"/>
          </a:xfrm>
          <a:prstGeom prst="rect">
            <a:avLst/>
          </a:prstGeom>
          <a:noFill/>
          <a:ln>
            <a:noFill/>
          </a:ln>
        </p:spPr>
      </p:pic>
      <p:pic>
        <p:nvPicPr>
          <p:cNvPr id="178" name="Google Shape;178;p9"/>
          <p:cNvPicPr preferRelativeResize="0"/>
          <p:nvPr/>
        </p:nvPicPr>
        <p:blipFill>
          <a:blip r:embed="rId5">
            <a:alphaModFix/>
          </a:blip>
          <a:stretch>
            <a:fillRect/>
          </a:stretch>
        </p:blipFill>
        <p:spPr>
          <a:xfrm>
            <a:off x="4" y="2441725"/>
            <a:ext cx="1575000" cy="2701775"/>
          </a:xfrm>
          <a:prstGeom prst="rect">
            <a:avLst/>
          </a:prstGeom>
          <a:noFill/>
          <a:ln>
            <a:noFill/>
          </a:ln>
        </p:spPr>
      </p:pic>
      <p:pic>
        <p:nvPicPr>
          <p:cNvPr id="179" name="Google Shape;179;p9"/>
          <p:cNvPicPr preferRelativeResize="0"/>
          <p:nvPr/>
        </p:nvPicPr>
        <p:blipFill>
          <a:blip r:embed="rId6">
            <a:alphaModFix/>
          </a:blip>
          <a:stretch>
            <a:fillRect/>
          </a:stretch>
        </p:blipFill>
        <p:spPr>
          <a:xfrm rot="5400000">
            <a:off x="6993010" y="3062237"/>
            <a:ext cx="2151475" cy="2011050"/>
          </a:xfrm>
          <a:prstGeom prst="rect">
            <a:avLst/>
          </a:prstGeom>
          <a:noFill/>
          <a:ln>
            <a:noFill/>
          </a:ln>
        </p:spPr>
      </p:pic>
      <p:pic>
        <p:nvPicPr>
          <p:cNvPr id="180" name="Google Shape;180;p9"/>
          <p:cNvPicPr preferRelativeResize="0"/>
          <p:nvPr/>
        </p:nvPicPr>
        <p:blipFill>
          <a:blip r:embed="rId4">
            <a:alphaModFix/>
          </a:blip>
          <a:stretch>
            <a:fillRect/>
          </a:stretch>
        </p:blipFill>
        <p:spPr>
          <a:xfrm>
            <a:off x="8202175" y="2689400"/>
            <a:ext cx="2087775" cy="1881600"/>
          </a:xfrm>
          <a:prstGeom prst="rect">
            <a:avLst/>
          </a:prstGeom>
          <a:noFill/>
          <a:ln>
            <a:noFill/>
          </a:ln>
        </p:spPr>
      </p:pic>
      <p:pic>
        <p:nvPicPr>
          <p:cNvPr id="181" name="Google Shape;181;p9"/>
          <p:cNvPicPr preferRelativeResize="0"/>
          <p:nvPr/>
        </p:nvPicPr>
        <p:blipFill>
          <a:blip r:embed="rId4">
            <a:alphaModFix/>
          </a:blip>
          <a:stretch>
            <a:fillRect/>
          </a:stretch>
        </p:blipFill>
        <p:spPr>
          <a:xfrm>
            <a:off x="1172550" y="4112550"/>
            <a:ext cx="2087775" cy="1881600"/>
          </a:xfrm>
          <a:prstGeom prst="rect">
            <a:avLst/>
          </a:prstGeom>
          <a:noFill/>
          <a:ln>
            <a:noFill/>
          </a:ln>
        </p:spPr>
      </p:pic>
      <p:pic>
        <p:nvPicPr>
          <p:cNvPr id="182" name="Google Shape;182;p9"/>
          <p:cNvPicPr preferRelativeResize="0"/>
          <p:nvPr/>
        </p:nvPicPr>
        <p:blipFill>
          <a:blip r:embed="rId7">
            <a:alphaModFix/>
          </a:blip>
          <a:stretch>
            <a:fillRect/>
          </a:stretch>
        </p:blipFill>
        <p:spPr>
          <a:xfrm rot="6300001">
            <a:off x="8929043" y="-45136"/>
            <a:ext cx="296613" cy="1860066"/>
          </a:xfrm>
          <a:prstGeom prst="rect">
            <a:avLst/>
          </a:prstGeom>
          <a:noFill/>
          <a:ln>
            <a:noFill/>
          </a:ln>
        </p:spPr>
      </p:pic>
      <p:pic>
        <p:nvPicPr>
          <p:cNvPr id="183" name="Google Shape;183;p9"/>
          <p:cNvPicPr preferRelativeResize="0"/>
          <p:nvPr/>
        </p:nvPicPr>
        <p:blipFill>
          <a:blip r:embed="rId7">
            <a:alphaModFix/>
          </a:blip>
          <a:stretch>
            <a:fillRect/>
          </a:stretch>
        </p:blipFill>
        <p:spPr>
          <a:xfrm rot="6593950" flipH="1">
            <a:off x="8929045" y="65484"/>
            <a:ext cx="296613" cy="1860065"/>
          </a:xfrm>
          <a:prstGeom prst="rect">
            <a:avLst/>
          </a:prstGeom>
          <a:noFill/>
          <a:ln>
            <a:noFill/>
          </a:ln>
        </p:spPr>
      </p:pic>
      <p:pic>
        <p:nvPicPr>
          <p:cNvPr id="184" name="Google Shape;184;p9"/>
          <p:cNvPicPr preferRelativeResize="0"/>
          <p:nvPr/>
        </p:nvPicPr>
        <p:blipFill>
          <a:blip r:embed="rId4">
            <a:alphaModFix/>
          </a:blip>
          <a:stretch>
            <a:fillRect/>
          </a:stretch>
        </p:blipFill>
        <p:spPr>
          <a:xfrm>
            <a:off x="6246600" y="-912300"/>
            <a:ext cx="2087775" cy="1881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5375275" y="3082400"/>
            <a:ext cx="3055500" cy="1521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187" name="Google Shape;187;p10"/>
          <p:cNvPicPr preferRelativeResize="0"/>
          <p:nvPr/>
        </p:nvPicPr>
        <p:blipFill>
          <a:blip r:embed="rId2">
            <a:alphaModFix/>
          </a:blip>
          <a:stretch>
            <a:fillRect/>
          </a:stretch>
        </p:blipFill>
        <p:spPr>
          <a:xfrm>
            <a:off x="8804012" y="1121975"/>
            <a:ext cx="113300" cy="113300"/>
          </a:xfrm>
          <a:prstGeom prst="rect">
            <a:avLst/>
          </a:prstGeom>
          <a:noFill/>
          <a:ln>
            <a:noFill/>
          </a:ln>
        </p:spPr>
      </p:pic>
      <p:pic>
        <p:nvPicPr>
          <p:cNvPr id="188" name="Google Shape;188;p10"/>
          <p:cNvPicPr preferRelativeResize="0"/>
          <p:nvPr/>
        </p:nvPicPr>
        <p:blipFill>
          <a:blip r:embed="rId2">
            <a:alphaModFix/>
          </a:blip>
          <a:stretch>
            <a:fillRect/>
          </a:stretch>
        </p:blipFill>
        <p:spPr>
          <a:xfrm>
            <a:off x="8194412" y="4855775"/>
            <a:ext cx="113300" cy="113300"/>
          </a:xfrm>
          <a:prstGeom prst="rect">
            <a:avLst/>
          </a:prstGeom>
          <a:noFill/>
          <a:ln>
            <a:noFill/>
          </a:ln>
        </p:spPr>
      </p:pic>
      <p:pic>
        <p:nvPicPr>
          <p:cNvPr id="189" name="Google Shape;189;p10"/>
          <p:cNvPicPr preferRelativeResize="0"/>
          <p:nvPr/>
        </p:nvPicPr>
        <p:blipFill>
          <a:blip r:embed="rId2">
            <a:alphaModFix/>
          </a:blip>
          <a:stretch>
            <a:fillRect/>
          </a:stretch>
        </p:blipFill>
        <p:spPr>
          <a:xfrm>
            <a:off x="269612" y="1655375"/>
            <a:ext cx="113300" cy="113300"/>
          </a:xfrm>
          <a:prstGeom prst="rect">
            <a:avLst/>
          </a:prstGeom>
          <a:noFill/>
          <a:ln>
            <a:noFill/>
          </a:ln>
        </p:spPr>
      </p:pic>
      <p:pic>
        <p:nvPicPr>
          <p:cNvPr id="190" name="Google Shape;190;p10"/>
          <p:cNvPicPr preferRelativeResize="0"/>
          <p:nvPr/>
        </p:nvPicPr>
        <p:blipFill>
          <a:blip r:embed="rId2">
            <a:alphaModFix/>
          </a:blip>
          <a:stretch>
            <a:fillRect/>
          </a:stretch>
        </p:blipFill>
        <p:spPr>
          <a:xfrm>
            <a:off x="2022212" y="4931975"/>
            <a:ext cx="113300" cy="113300"/>
          </a:xfrm>
          <a:prstGeom prst="rect">
            <a:avLst/>
          </a:prstGeom>
          <a:noFill/>
          <a:ln>
            <a:noFill/>
          </a:ln>
        </p:spPr>
      </p:pic>
      <p:pic>
        <p:nvPicPr>
          <p:cNvPr id="191" name="Google Shape;191;p10"/>
          <p:cNvPicPr preferRelativeResize="0"/>
          <p:nvPr/>
        </p:nvPicPr>
        <p:blipFill>
          <a:blip r:embed="rId2">
            <a:alphaModFix/>
          </a:blip>
          <a:stretch>
            <a:fillRect/>
          </a:stretch>
        </p:blipFill>
        <p:spPr>
          <a:xfrm>
            <a:off x="803012" y="207575"/>
            <a:ext cx="113300" cy="113300"/>
          </a:xfrm>
          <a:prstGeom prst="rect">
            <a:avLst/>
          </a:prstGeom>
          <a:noFill/>
          <a:ln>
            <a:noFill/>
          </a:ln>
        </p:spPr>
      </p:pic>
      <p:pic>
        <p:nvPicPr>
          <p:cNvPr id="192" name="Google Shape;192;p10"/>
          <p:cNvPicPr preferRelativeResize="0"/>
          <p:nvPr/>
        </p:nvPicPr>
        <p:blipFill>
          <a:blip r:embed="rId2">
            <a:alphaModFix/>
          </a:blip>
          <a:stretch>
            <a:fillRect/>
          </a:stretch>
        </p:blipFill>
        <p:spPr>
          <a:xfrm>
            <a:off x="422012" y="4398575"/>
            <a:ext cx="113300" cy="113300"/>
          </a:xfrm>
          <a:prstGeom prst="rect">
            <a:avLst/>
          </a:prstGeom>
          <a:noFill/>
          <a:ln>
            <a:noFill/>
          </a:ln>
        </p:spPr>
      </p:pic>
      <p:pic>
        <p:nvPicPr>
          <p:cNvPr id="193" name="Google Shape;193;p10"/>
          <p:cNvPicPr preferRelativeResize="0"/>
          <p:nvPr/>
        </p:nvPicPr>
        <p:blipFill>
          <a:blip r:embed="rId2">
            <a:alphaModFix/>
          </a:blip>
          <a:stretch>
            <a:fillRect/>
          </a:stretch>
        </p:blipFill>
        <p:spPr>
          <a:xfrm>
            <a:off x="8194412" y="359975"/>
            <a:ext cx="113300" cy="113300"/>
          </a:xfrm>
          <a:prstGeom prst="rect">
            <a:avLst/>
          </a:prstGeom>
          <a:noFill/>
          <a:ln>
            <a:noFill/>
          </a:ln>
        </p:spPr>
      </p:pic>
      <p:pic>
        <p:nvPicPr>
          <p:cNvPr id="194" name="Google Shape;194;p10"/>
          <p:cNvPicPr preferRelativeResize="0"/>
          <p:nvPr/>
        </p:nvPicPr>
        <p:blipFill>
          <a:blip r:embed="rId3">
            <a:alphaModFix/>
          </a:blip>
          <a:stretch>
            <a:fillRect/>
          </a:stretch>
        </p:blipFill>
        <p:spPr>
          <a:xfrm>
            <a:off x="8665875" y="4470387"/>
            <a:ext cx="173870" cy="264025"/>
          </a:xfrm>
          <a:prstGeom prst="rect">
            <a:avLst/>
          </a:prstGeom>
          <a:noFill/>
          <a:ln>
            <a:noFill/>
          </a:ln>
        </p:spPr>
      </p:pic>
      <p:pic>
        <p:nvPicPr>
          <p:cNvPr id="195" name="Google Shape;195;p10"/>
          <p:cNvPicPr preferRelativeResize="0"/>
          <p:nvPr/>
        </p:nvPicPr>
        <p:blipFill>
          <a:blip r:embed="rId3">
            <a:alphaModFix/>
          </a:blip>
          <a:stretch>
            <a:fillRect/>
          </a:stretch>
        </p:blipFill>
        <p:spPr>
          <a:xfrm>
            <a:off x="207675" y="4698987"/>
            <a:ext cx="173870" cy="264025"/>
          </a:xfrm>
          <a:prstGeom prst="rect">
            <a:avLst/>
          </a:prstGeom>
          <a:noFill/>
          <a:ln>
            <a:noFill/>
          </a:ln>
        </p:spPr>
      </p:pic>
      <p:pic>
        <p:nvPicPr>
          <p:cNvPr id="196" name="Google Shape;196;p10"/>
          <p:cNvPicPr preferRelativeResize="0"/>
          <p:nvPr/>
        </p:nvPicPr>
        <p:blipFill>
          <a:blip r:embed="rId3">
            <a:alphaModFix/>
          </a:blip>
          <a:stretch>
            <a:fillRect/>
          </a:stretch>
        </p:blipFill>
        <p:spPr>
          <a:xfrm>
            <a:off x="8589675" y="736587"/>
            <a:ext cx="173870" cy="264025"/>
          </a:xfrm>
          <a:prstGeom prst="rect">
            <a:avLst/>
          </a:prstGeom>
          <a:noFill/>
          <a:ln>
            <a:noFill/>
          </a:ln>
        </p:spPr>
      </p:pic>
      <p:pic>
        <p:nvPicPr>
          <p:cNvPr id="197" name="Google Shape;197;p10"/>
          <p:cNvPicPr preferRelativeResize="0"/>
          <p:nvPr/>
        </p:nvPicPr>
        <p:blipFill>
          <a:blip r:embed="rId3">
            <a:alphaModFix/>
          </a:blip>
          <a:stretch>
            <a:fillRect/>
          </a:stretch>
        </p:blipFill>
        <p:spPr>
          <a:xfrm>
            <a:off x="5084475" y="4775187"/>
            <a:ext cx="173870" cy="2640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0" name="Google Shape;200;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4"/>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201" name="Google Shape;201;p11"/>
          <p:cNvPicPr preferRelativeResize="0"/>
          <p:nvPr/>
        </p:nvPicPr>
        <p:blipFill>
          <a:blip r:embed="rId2">
            <a:alphaModFix/>
          </a:blip>
          <a:stretch>
            <a:fillRect/>
          </a:stretch>
        </p:blipFill>
        <p:spPr>
          <a:xfrm>
            <a:off x="117212" y="1426775"/>
            <a:ext cx="113300" cy="113300"/>
          </a:xfrm>
          <a:prstGeom prst="rect">
            <a:avLst/>
          </a:prstGeom>
          <a:noFill/>
          <a:ln>
            <a:noFill/>
          </a:ln>
        </p:spPr>
      </p:pic>
      <p:pic>
        <p:nvPicPr>
          <p:cNvPr id="202" name="Google Shape;202;p11"/>
          <p:cNvPicPr preferRelativeResize="0"/>
          <p:nvPr/>
        </p:nvPicPr>
        <p:blipFill>
          <a:blip r:embed="rId2">
            <a:alphaModFix/>
          </a:blip>
          <a:stretch>
            <a:fillRect/>
          </a:stretch>
        </p:blipFill>
        <p:spPr>
          <a:xfrm>
            <a:off x="269612" y="4931975"/>
            <a:ext cx="113300" cy="113300"/>
          </a:xfrm>
          <a:prstGeom prst="rect">
            <a:avLst/>
          </a:prstGeom>
          <a:noFill/>
          <a:ln>
            <a:noFill/>
          </a:ln>
        </p:spPr>
      </p:pic>
      <p:pic>
        <p:nvPicPr>
          <p:cNvPr id="203" name="Google Shape;203;p11"/>
          <p:cNvPicPr preferRelativeResize="0"/>
          <p:nvPr/>
        </p:nvPicPr>
        <p:blipFill>
          <a:blip r:embed="rId2">
            <a:alphaModFix/>
          </a:blip>
          <a:stretch>
            <a:fillRect/>
          </a:stretch>
        </p:blipFill>
        <p:spPr>
          <a:xfrm>
            <a:off x="8499212" y="207575"/>
            <a:ext cx="113300" cy="113300"/>
          </a:xfrm>
          <a:prstGeom prst="rect">
            <a:avLst/>
          </a:prstGeom>
          <a:noFill/>
          <a:ln>
            <a:noFill/>
          </a:ln>
        </p:spPr>
      </p:pic>
      <p:pic>
        <p:nvPicPr>
          <p:cNvPr id="204" name="Google Shape;204;p11"/>
          <p:cNvPicPr preferRelativeResize="0"/>
          <p:nvPr/>
        </p:nvPicPr>
        <p:blipFill>
          <a:blip r:embed="rId3">
            <a:alphaModFix/>
          </a:blip>
          <a:stretch>
            <a:fillRect/>
          </a:stretch>
        </p:blipFill>
        <p:spPr>
          <a:xfrm>
            <a:off x="8361075" y="4698987"/>
            <a:ext cx="173870" cy="264025"/>
          </a:xfrm>
          <a:prstGeom prst="rect">
            <a:avLst/>
          </a:prstGeom>
          <a:noFill/>
          <a:ln>
            <a:noFill/>
          </a:ln>
        </p:spPr>
      </p:pic>
      <p:pic>
        <p:nvPicPr>
          <p:cNvPr id="205" name="Google Shape;205;p11"/>
          <p:cNvPicPr preferRelativeResize="0"/>
          <p:nvPr/>
        </p:nvPicPr>
        <p:blipFill>
          <a:blip r:embed="rId3">
            <a:alphaModFix/>
          </a:blip>
          <a:stretch>
            <a:fillRect/>
          </a:stretch>
        </p:blipFill>
        <p:spPr>
          <a:xfrm>
            <a:off x="8894475" y="507987"/>
            <a:ext cx="173870" cy="264025"/>
          </a:xfrm>
          <a:prstGeom prst="rect">
            <a:avLst/>
          </a:prstGeom>
          <a:noFill/>
          <a:ln>
            <a:noFill/>
          </a:ln>
        </p:spPr>
      </p:pic>
      <p:pic>
        <p:nvPicPr>
          <p:cNvPr id="206" name="Google Shape;206;p11"/>
          <p:cNvPicPr preferRelativeResize="0"/>
          <p:nvPr/>
        </p:nvPicPr>
        <p:blipFill>
          <a:blip r:embed="rId3">
            <a:alphaModFix/>
          </a:blip>
          <a:stretch>
            <a:fillRect/>
          </a:stretch>
        </p:blipFill>
        <p:spPr>
          <a:xfrm>
            <a:off x="360075" y="203187"/>
            <a:ext cx="173870" cy="264025"/>
          </a:xfrm>
          <a:prstGeom prst="rect">
            <a:avLst/>
          </a:prstGeom>
          <a:noFill/>
          <a:ln>
            <a:noFill/>
          </a:ln>
        </p:spPr>
      </p:pic>
      <p:pic>
        <p:nvPicPr>
          <p:cNvPr id="207" name="Google Shape;207;p11"/>
          <p:cNvPicPr preferRelativeResize="0"/>
          <p:nvPr/>
        </p:nvPicPr>
        <p:blipFill>
          <a:blip r:embed="rId3">
            <a:alphaModFix/>
          </a:blip>
          <a:stretch>
            <a:fillRect/>
          </a:stretch>
        </p:blipFill>
        <p:spPr>
          <a:xfrm>
            <a:off x="1250300" y="4857437"/>
            <a:ext cx="173870" cy="264025"/>
          </a:xfrm>
          <a:prstGeom prst="rect">
            <a:avLst/>
          </a:prstGeom>
          <a:noFill/>
          <a:ln>
            <a:noFill/>
          </a:ln>
        </p:spPr>
      </p:pic>
      <p:pic>
        <p:nvPicPr>
          <p:cNvPr id="208" name="Google Shape;208;p11"/>
          <p:cNvPicPr preferRelativeResize="0"/>
          <p:nvPr/>
        </p:nvPicPr>
        <p:blipFill>
          <a:blip r:embed="rId3">
            <a:alphaModFix/>
          </a:blip>
          <a:stretch>
            <a:fillRect/>
          </a:stretch>
        </p:blipFill>
        <p:spPr>
          <a:xfrm>
            <a:off x="488300" y="2723837"/>
            <a:ext cx="173870" cy="264025"/>
          </a:xfrm>
          <a:prstGeom prst="rect">
            <a:avLst/>
          </a:prstGeom>
          <a:noFill/>
          <a:ln>
            <a:noFill/>
          </a:ln>
        </p:spPr>
      </p:pic>
      <p:pic>
        <p:nvPicPr>
          <p:cNvPr id="209" name="Google Shape;209;p11"/>
          <p:cNvPicPr preferRelativeResize="0"/>
          <p:nvPr/>
        </p:nvPicPr>
        <p:blipFill>
          <a:blip r:embed="rId2">
            <a:alphaModFix/>
          </a:blip>
          <a:stretch>
            <a:fillRect/>
          </a:stretch>
        </p:blipFill>
        <p:spPr>
          <a:xfrm>
            <a:off x="8880212" y="3865175"/>
            <a:ext cx="113300" cy="113300"/>
          </a:xfrm>
          <a:prstGeom prst="rect">
            <a:avLst/>
          </a:prstGeom>
          <a:noFill/>
          <a:ln>
            <a:noFill/>
          </a:ln>
        </p:spPr>
      </p:pic>
      <p:pic>
        <p:nvPicPr>
          <p:cNvPr id="210" name="Google Shape;210;p11"/>
          <p:cNvPicPr preferRelativeResize="0"/>
          <p:nvPr/>
        </p:nvPicPr>
        <p:blipFill>
          <a:blip r:embed="rId4">
            <a:alphaModFix/>
          </a:blip>
          <a:stretch>
            <a:fillRect/>
          </a:stretch>
        </p:blipFill>
        <p:spPr>
          <a:xfrm>
            <a:off x="6282450" y="-772975"/>
            <a:ext cx="1906625" cy="1718325"/>
          </a:xfrm>
          <a:prstGeom prst="rect">
            <a:avLst/>
          </a:prstGeom>
          <a:noFill/>
          <a:ln>
            <a:noFill/>
          </a:ln>
        </p:spPr>
      </p:pic>
      <p:pic>
        <p:nvPicPr>
          <p:cNvPr id="211" name="Google Shape;211;p11"/>
          <p:cNvPicPr preferRelativeResize="0"/>
          <p:nvPr/>
        </p:nvPicPr>
        <p:blipFill>
          <a:blip r:embed="rId4">
            <a:alphaModFix/>
          </a:blip>
          <a:stretch>
            <a:fillRect/>
          </a:stretch>
        </p:blipFill>
        <p:spPr>
          <a:xfrm>
            <a:off x="219800" y="3614187"/>
            <a:ext cx="2302275" cy="2074900"/>
          </a:xfrm>
          <a:prstGeom prst="rect">
            <a:avLst/>
          </a:prstGeom>
          <a:noFill/>
          <a:ln>
            <a:noFill/>
          </a:ln>
        </p:spPr>
      </p:pic>
      <p:pic>
        <p:nvPicPr>
          <p:cNvPr id="212" name="Google Shape;212;p11"/>
          <p:cNvPicPr preferRelativeResize="0"/>
          <p:nvPr/>
        </p:nvPicPr>
        <p:blipFill>
          <a:blip r:embed="rId5">
            <a:alphaModFix/>
          </a:blip>
          <a:stretch>
            <a:fillRect/>
          </a:stretch>
        </p:blipFill>
        <p:spPr>
          <a:xfrm>
            <a:off x="0" y="225025"/>
            <a:ext cx="2121700" cy="1421775"/>
          </a:xfrm>
          <a:prstGeom prst="rect">
            <a:avLst/>
          </a:prstGeom>
          <a:noFill/>
          <a:ln>
            <a:noFill/>
          </a:ln>
        </p:spPr>
      </p:pic>
      <p:pic>
        <p:nvPicPr>
          <p:cNvPr id="213" name="Google Shape;213;p11"/>
          <p:cNvPicPr preferRelativeResize="0"/>
          <p:nvPr/>
        </p:nvPicPr>
        <p:blipFill>
          <a:blip r:embed="rId6">
            <a:alphaModFix/>
          </a:blip>
          <a:stretch>
            <a:fillRect/>
          </a:stretch>
        </p:blipFill>
        <p:spPr>
          <a:xfrm rot="5400000">
            <a:off x="7455130" y="3454638"/>
            <a:ext cx="1997876" cy="1379850"/>
          </a:xfrm>
          <a:prstGeom prst="rect">
            <a:avLst/>
          </a:prstGeom>
          <a:noFill/>
          <a:ln>
            <a:noFill/>
          </a:ln>
        </p:spPr>
      </p:pic>
      <p:pic>
        <p:nvPicPr>
          <p:cNvPr id="214" name="Google Shape;214;p11"/>
          <p:cNvPicPr preferRelativeResize="0"/>
          <p:nvPr/>
        </p:nvPicPr>
        <p:blipFill>
          <a:blip r:embed="rId7">
            <a:alphaModFix/>
          </a:blip>
          <a:stretch>
            <a:fillRect/>
          </a:stretch>
        </p:blipFill>
        <p:spPr>
          <a:xfrm rot="-6426242">
            <a:off x="443664" y="2724039"/>
            <a:ext cx="296613" cy="1860066"/>
          </a:xfrm>
          <a:prstGeom prst="rect">
            <a:avLst/>
          </a:prstGeom>
          <a:noFill/>
          <a:ln>
            <a:noFill/>
          </a:ln>
        </p:spPr>
      </p:pic>
      <p:pic>
        <p:nvPicPr>
          <p:cNvPr id="215" name="Google Shape;215;p11"/>
          <p:cNvPicPr preferRelativeResize="0"/>
          <p:nvPr/>
        </p:nvPicPr>
        <p:blipFill>
          <a:blip r:embed="rId7">
            <a:alphaModFix/>
          </a:blip>
          <a:stretch>
            <a:fillRect/>
          </a:stretch>
        </p:blipFill>
        <p:spPr>
          <a:xfrm rot="-7130309" flipH="1">
            <a:off x="313422" y="2764117"/>
            <a:ext cx="296613" cy="1860066"/>
          </a:xfrm>
          <a:prstGeom prst="rect">
            <a:avLst/>
          </a:prstGeom>
          <a:noFill/>
          <a:ln>
            <a:noFill/>
          </a:ln>
        </p:spPr>
      </p:pic>
      <p:pic>
        <p:nvPicPr>
          <p:cNvPr id="216" name="Google Shape;216;p11"/>
          <p:cNvPicPr preferRelativeResize="0"/>
          <p:nvPr/>
        </p:nvPicPr>
        <p:blipFill>
          <a:blip r:embed="rId7">
            <a:alphaModFix/>
          </a:blip>
          <a:stretch>
            <a:fillRect/>
          </a:stretch>
        </p:blipFill>
        <p:spPr>
          <a:xfrm rot="8492680">
            <a:off x="8598975" y="94867"/>
            <a:ext cx="296613" cy="1860067"/>
          </a:xfrm>
          <a:prstGeom prst="rect">
            <a:avLst/>
          </a:prstGeom>
          <a:noFill/>
          <a:ln>
            <a:noFill/>
          </a:ln>
        </p:spPr>
      </p:pic>
      <p:pic>
        <p:nvPicPr>
          <p:cNvPr id="217" name="Google Shape;217;p11"/>
          <p:cNvPicPr preferRelativeResize="0"/>
          <p:nvPr/>
        </p:nvPicPr>
        <p:blipFill>
          <a:blip r:embed="rId7">
            <a:alphaModFix/>
          </a:blip>
          <a:stretch>
            <a:fillRect/>
          </a:stretch>
        </p:blipFill>
        <p:spPr>
          <a:xfrm rot="7788613" flipH="1">
            <a:off x="8683722" y="201580"/>
            <a:ext cx="296613" cy="1860066"/>
          </a:xfrm>
          <a:prstGeom prst="rect">
            <a:avLst/>
          </a:prstGeom>
          <a:noFill/>
          <a:ln>
            <a:noFill/>
          </a:ln>
        </p:spPr>
      </p:pic>
      <p:pic>
        <p:nvPicPr>
          <p:cNvPr id="218" name="Google Shape;218;p11"/>
          <p:cNvPicPr preferRelativeResize="0"/>
          <p:nvPr/>
        </p:nvPicPr>
        <p:blipFill>
          <a:blip r:embed="rId7">
            <a:alphaModFix/>
          </a:blip>
          <a:stretch>
            <a:fillRect/>
          </a:stretch>
        </p:blipFill>
        <p:spPr>
          <a:xfrm rot="-689594">
            <a:off x="7665350" y="3911135"/>
            <a:ext cx="296613" cy="1860066"/>
          </a:xfrm>
          <a:prstGeom prst="rect">
            <a:avLst/>
          </a:prstGeom>
          <a:noFill/>
          <a:ln>
            <a:noFill/>
          </a:ln>
        </p:spPr>
      </p:pic>
      <p:pic>
        <p:nvPicPr>
          <p:cNvPr id="219" name="Google Shape;219;p11"/>
          <p:cNvPicPr preferRelativeResize="0"/>
          <p:nvPr/>
        </p:nvPicPr>
        <p:blipFill>
          <a:blip r:embed="rId7">
            <a:alphaModFix/>
          </a:blip>
          <a:stretch>
            <a:fillRect/>
          </a:stretch>
        </p:blipFill>
        <p:spPr>
          <a:xfrm rot="-1393661" flipH="1">
            <a:off x="7638198" y="3777598"/>
            <a:ext cx="296613" cy="186006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skervville"/>
              <a:buNone/>
              <a:defRPr sz="3000">
                <a:solidFill>
                  <a:schemeClr val="dk1"/>
                </a:solidFill>
                <a:latin typeface="Baskervville"/>
                <a:ea typeface="Baskervville"/>
                <a:cs typeface="Baskervville"/>
                <a:sym typeface="Baskervvill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ssistant"/>
              <a:buChar char="●"/>
              <a:defRPr>
                <a:solidFill>
                  <a:schemeClr val="lt2"/>
                </a:solidFill>
                <a:latin typeface="Assistant"/>
                <a:ea typeface="Assistant"/>
                <a:cs typeface="Assistant"/>
                <a:sym typeface="Assistant"/>
              </a:defRPr>
            </a:lvl1pPr>
            <a:lvl2pPr marL="914400" lvl="1"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2pPr>
            <a:lvl3pPr marL="1371600" lvl="2"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3pPr>
            <a:lvl4pPr marL="1828800" lvl="3"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4pPr>
            <a:lvl5pPr marL="2286000" lvl="4"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5pPr>
            <a:lvl6pPr marL="2743200" lvl="5"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6pPr>
            <a:lvl7pPr marL="3200400" lvl="6"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7pPr>
            <a:lvl8pPr marL="3657600" lvl="7" indent="-317500">
              <a:lnSpc>
                <a:spcPct val="115000"/>
              </a:lnSpc>
              <a:spcBef>
                <a:spcPts val="1600"/>
              </a:spcBef>
              <a:spcAft>
                <a:spcPts val="0"/>
              </a:spcAft>
              <a:buClr>
                <a:schemeClr val="lt2"/>
              </a:buClr>
              <a:buSzPts val="1400"/>
              <a:buFont typeface="Assistant"/>
              <a:buChar char="○"/>
              <a:defRPr>
                <a:solidFill>
                  <a:schemeClr val="lt2"/>
                </a:solidFill>
                <a:latin typeface="Assistant"/>
                <a:ea typeface="Assistant"/>
                <a:cs typeface="Assistant"/>
                <a:sym typeface="Assistant"/>
              </a:defRPr>
            </a:lvl8pPr>
            <a:lvl9pPr marL="4114800" lvl="8" indent="-317500">
              <a:lnSpc>
                <a:spcPct val="115000"/>
              </a:lnSpc>
              <a:spcBef>
                <a:spcPts val="1600"/>
              </a:spcBef>
              <a:spcAft>
                <a:spcPts val="1600"/>
              </a:spcAft>
              <a:buClr>
                <a:schemeClr val="lt2"/>
              </a:buClr>
              <a:buSzPts val="1400"/>
              <a:buFont typeface="Assistant"/>
              <a:buChar char="■"/>
              <a:defRPr>
                <a:solidFill>
                  <a:schemeClr val="lt2"/>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 id="2147483666" r:id="rId16"/>
    <p:sldLayoutId id="2147483667" r:id="rId17"/>
    <p:sldLayoutId id="2147483668" r:id="rId18"/>
    <p:sldLayoutId id="2147483669" r:id="rId19"/>
    <p:sldLayoutId id="2147483670"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2" r:id="rId29"/>
    <p:sldLayoutId id="2147483683" r:id="rId30"/>
    <p:sldLayoutId id="2147483684" r:id="rId31"/>
    <p:sldLayoutId id="2147483685"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storyset.com/?utm_source=slidesgo_template&amp;utm_medium=referral-link&amp;utm_campaign=promo-slide&amp;utm_term=slidesgo&amp;utm_content=storyset" TargetMode="External"/><Relationship Id="rId13" Type="http://schemas.openxmlformats.org/officeDocument/2006/relationships/image" Target="../media/image1.png"/><Relationship Id="rId3" Type="http://schemas.openxmlformats.org/officeDocument/2006/relationships/hyperlink" Target="http://bit.ly/2Tynxth" TargetMode="External"/><Relationship Id="rId7" Type="http://schemas.openxmlformats.org/officeDocument/2006/relationships/hyperlink" Target="https://www.flaticon.com/?utm_source=slidesgo_template&amp;utm_medium=referral-link&amp;utm_campaign=promo-slide&amp;utm_term=slidesgo&amp;utm_content=flaticon" TargetMode="External"/><Relationship Id="rId12"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freepik.com/?utm_source=slidesgo_template&amp;utm_medium=referral-link&amp;utm_campaign=promo-slide&amp;utm_term=slidesgo&amp;utm_content=freepik" TargetMode="External"/><Relationship Id="rId11" Type="http://schemas.openxmlformats.org/officeDocument/2006/relationships/image" Target="../media/image9.png"/><Relationship Id="rId5" Type="http://schemas.openxmlformats.org/officeDocument/2006/relationships/hyperlink" Target="http://bit.ly/33VAFh3" TargetMode="External"/><Relationship Id="rId15" Type="http://schemas.openxmlformats.org/officeDocument/2006/relationships/image" Target="../media/image13.jpeg"/><Relationship Id="rId10" Type="http://schemas.openxmlformats.org/officeDocument/2006/relationships/slide" Target="slide10.xml"/><Relationship Id="rId4" Type="http://schemas.openxmlformats.org/officeDocument/2006/relationships/hyperlink" Target="http://bit.ly/30B07Gq" TargetMode="External"/><Relationship Id="rId9" Type="http://schemas.openxmlformats.org/officeDocument/2006/relationships/hyperlink" Target="https://wepik.com/?utm_source=slidesgo_template&amp;utm_medium=referral-link&amp;utm_campaign=promo-slide&amp;utm_term=slidesgo&amp;utm_content=wepik" TargetMode="External"/><Relationship Id="rId14" Type="http://schemas.openxmlformats.org/officeDocument/2006/relationships/hyperlink" Target="https://slidesgo.com/slidesgo-school/presentation-tips/how-to-edit-the-master-slides-in-our-templates?utm_source=slidesgo_template&amp;utm_medium=referral-link&amp;utm_campaign=how-to-edit-the-master-slides-in-our-templates&amp;utm_term=slidesgo-school&amp;utm_content=how-to-edit-the-master-slides-in-our-templat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4.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8.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20.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22.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spreadsheets/d/1OLPKkyGpCAUgAHAhnL6BJjJhwCMK_tY409esqSkr0AQ/copy#gid=1051421447" TargetMode="External"/><Relationship Id="rId7"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pn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43"/>
          <p:cNvPicPr preferRelativeResize="0"/>
          <p:nvPr/>
        </p:nvPicPr>
        <p:blipFill>
          <a:blip r:embed="rId3">
            <a:alphaModFix/>
          </a:blip>
          <a:stretch>
            <a:fillRect/>
          </a:stretch>
        </p:blipFill>
        <p:spPr>
          <a:xfrm>
            <a:off x="6479688" y="-507881"/>
            <a:ext cx="1801875" cy="1623919"/>
          </a:xfrm>
          <a:prstGeom prst="rect">
            <a:avLst/>
          </a:prstGeom>
          <a:noFill/>
          <a:ln>
            <a:noFill/>
          </a:ln>
        </p:spPr>
      </p:pic>
      <p:sp>
        <p:nvSpPr>
          <p:cNvPr id="797" name="Google Shape;797;p43"/>
          <p:cNvSpPr txBox="1">
            <a:spLocks noGrp="1"/>
          </p:cNvSpPr>
          <p:nvPr>
            <p:ph type="ctrTitle"/>
          </p:nvPr>
        </p:nvSpPr>
        <p:spPr>
          <a:xfrm>
            <a:off x="971600" y="1347614"/>
            <a:ext cx="7344816" cy="242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dirty="0" smtClean="0"/>
              <a:t>Отчет о работе ВО «Правильный Выбор» и </a:t>
            </a:r>
            <a:r>
              <a:rPr lang="ru-RU" dirty="0" smtClean="0"/>
              <a:t>Центра </a:t>
            </a:r>
            <a:r>
              <a:rPr lang="ru-RU" dirty="0" smtClean="0"/>
              <a:t>Карьеры за </a:t>
            </a:r>
            <a:r>
              <a:rPr lang="ru-RU" smtClean="0"/>
              <a:t>год 22-23г</a:t>
            </a:r>
            <a:endParaRPr dirty="0"/>
          </a:p>
        </p:txBody>
      </p:sp>
      <p:sp>
        <p:nvSpPr>
          <p:cNvPr id="798" name="Google Shape;798;p43"/>
          <p:cNvSpPr txBox="1">
            <a:spLocks noGrp="1"/>
          </p:cNvSpPr>
          <p:nvPr>
            <p:ph type="subTitle" idx="1"/>
          </p:nvPr>
        </p:nvSpPr>
        <p:spPr>
          <a:xfrm>
            <a:off x="-396552" y="2787774"/>
            <a:ext cx="72008"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Here is where your presentation begins</a:t>
            </a:r>
            <a:endParaRPr dirty="0"/>
          </a:p>
        </p:txBody>
      </p:sp>
      <p:pic>
        <p:nvPicPr>
          <p:cNvPr id="799" name="Google Shape;799;p43"/>
          <p:cNvPicPr preferRelativeResize="0"/>
          <p:nvPr/>
        </p:nvPicPr>
        <p:blipFill>
          <a:blip r:embed="rId4">
            <a:alphaModFix/>
          </a:blip>
          <a:stretch>
            <a:fillRect/>
          </a:stretch>
        </p:blipFill>
        <p:spPr>
          <a:xfrm>
            <a:off x="9145625" y="628900"/>
            <a:ext cx="173870" cy="264025"/>
          </a:xfrm>
          <a:prstGeom prst="rect">
            <a:avLst/>
          </a:prstGeom>
          <a:noFill/>
          <a:ln>
            <a:noFill/>
          </a:ln>
        </p:spPr>
      </p:pic>
      <p:pic>
        <p:nvPicPr>
          <p:cNvPr id="800" name="Google Shape;800;p43"/>
          <p:cNvPicPr preferRelativeResize="0"/>
          <p:nvPr/>
        </p:nvPicPr>
        <p:blipFill>
          <a:blip r:embed="rId4">
            <a:alphaModFix/>
          </a:blip>
          <a:stretch>
            <a:fillRect/>
          </a:stretch>
        </p:blipFill>
        <p:spPr>
          <a:xfrm>
            <a:off x="6948264" y="4083918"/>
            <a:ext cx="173870" cy="264025"/>
          </a:xfrm>
          <a:prstGeom prst="rect">
            <a:avLst/>
          </a:prstGeom>
          <a:noFill/>
          <a:ln>
            <a:noFill/>
          </a:ln>
        </p:spPr>
      </p:pic>
      <p:pic>
        <p:nvPicPr>
          <p:cNvPr id="801" name="Google Shape;801;p43"/>
          <p:cNvPicPr preferRelativeResize="0"/>
          <p:nvPr/>
        </p:nvPicPr>
        <p:blipFill>
          <a:blip r:embed="rId5">
            <a:alphaModFix/>
          </a:blip>
          <a:stretch>
            <a:fillRect/>
          </a:stretch>
        </p:blipFill>
        <p:spPr>
          <a:xfrm>
            <a:off x="752325" y="4114800"/>
            <a:ext cx="113300" cy="113300"/>
          </a:xfrm>
          <a:prstGeom prst="rect">
            <a:avLst/>
          </a:prstGeom>
          <a:noFill/>
          <a:ln>
            <a:noFill/>
          </a:ln>
        </p:spPr>
      </p:pic>
      <p:pic>
        <p:nvPicPr>
          <p:cNvPr id="802" name="Google Shape;802;p43"/>
          <p:cNvPicPr preferRelativeResize="0"/>
          <p:nvPr/>
        </p:nvPicPr>
        <p:blipFill>
          <a:blip r:embed="rId5">
            <a:alphaModFix/>
          </a:blip>
          <a:stretch>
            <a:fillRect/>
          </a:stretch>
        </p:blipFill>
        <p:spPr>
          <a:xfrm>
            <a:off x="7743650" y="609600"/>
            <a:ext cx="113300" cy="113300"/>
          </a:xfrm>
          <a:prstGeom prst="rect">
            <a:avLst/>
          </a:prstGeom>
          <a:noFill/>
          <a:ln>
            <a:noFill/>
          </a:ln>
        </p:spPr>
      </p:pic>
      <p:pic>
        <p:nvPicPr>
          <p:cNvPr id="803" name="Google Shape;803;p43"/>
          <p:cNvPicPr preferRelativeResize="0"/>
          <p:nvPr/>
        </p:nvPicPr>
        <p:blipFill>
          <a:blip r:embed="rId5">
            <a:alphaModFix/>
          </a:blip>
          <a:stretch>
            <a:fillRect/>
          </a:stretch>
        </p:blipFill>
        <p:spPr>
          <a:xfrm>
            <a:off x="9319500" y="2097125"/>
            <a:ext cx="113300" cy="113300"/>
          </a:xfrm>
          <a:prstGeom prst="rect">
            <a:avLst/>
          </a:prstGeom>
          <a:noFill/>
          <a:ln>
            <a:noFill/>
          </a:ln>
        </p:spPr>
      </p:pic>
      <p:pic>
        <p:nvPicPr>
          <p:cNvPr id="804" name="Google Shape;804;p43"/>
          <p:cNvPicPr preferRelativeResize="0"/>
          <p:nvPr/>
        </p:nvPicPr>
        <p:blipFill>
          <a:blip r:embed="rId6">
            <a:alphaModFix/>
          </a:blip>
          <a:stretch>
            <a:fillRect/>
          </a:stretch>
        </p:blipFill>
        <p:spPr>
          <a:xfrm rot="511649">
            <a:off x="9098564" y="1013212"/>
            <a:ext cx="195984" cy="1229001"/>
          </a:xfrm>
          <a:prstGeom prst="rect">
            <a:avLst/>
          </a:prstGeom>
          <a:noFill/>
          <a:ln>
            <a:noFill/>
          </a:ln>
        </p:spPr>
      </p:pic>
      <p:pic>
        <p:nvPicPr>
          <p:cNvPr id="805" name="Google Shape;805;p43"/>
          <p:cNvPicPr preferRelativeResize="0"/>
          <p:nvPr/>
        </p:nvPicPr>
        <p:blipFill>
          <a:blip r:embed="rId6">
            <a:alphaModFix/>
          </a:blip>
          <a:stretch>
            <a:fillRect/>
          </a:stretch>
        </p:blipFill>
        <p:spPr>
          <a:xfrm rot="-170387" flipH="1">
            <a:off x="9111915" y="1014208"/>
            <a:ext cx="195984" cy="1229001"/>
          </a:xfrm>
          <a:prstGeom prst="rect">
            <a:avLst/>
          </a:prstGeom>
          <a:noFill/>
          <a:ln>
            <a:noFill/>
          </a:ln>
        </p:spPr>
      </p:pic>
      <p:pic>
        <p:nvPicPr>
          <p:cNvPr id="806" name="Google Shape;806;p43"/>
          <p:cNvPicPr preferRelativeResize="0"/>
          <p:nvPr/>
        </p:nvPicPr>
        <p:blipFill>
          <a:blip r:embed="rId7">
            <a:alphaModFix/>
          </a:blip>
          <a:stretch>
            <a:fillRect/>
          </a:stretch>
        </p:blipFill>
        <p:spPr>
          <a:xfrm rot="-1430076" flipH="1">
            <a:off x="-1084360" y="2265084"/>
            <a:ext cx="1078375" cy="2169255"/>
          </a:xfrm>
          <a:prstGeom prst="rect">
            <a:avLst/>
          </a:prstGeom>
          <a:noFill/>
          <a:ln>
            <a:noFill/>
          </a:ln>
        </p:spPr>
      </p:pic>
      <p:pic>
        <p:nvPicPr>
          <p:cNvPr id="807" name="Google Shape;807;p43"/>
          <p:cNvPicPr preferRelativeResize="0"/>
          <p:nvPr/>
        </p:nvPicPr>
        <p:blipFill>
          <a:blip r:embed="rId7">
            <a:alphaModFix/>
          </a:blip>
          <a:stretch>
            <a:fillRect/>
          </a:stretch>
        </p:blipFill>
        <p:spPr>
          <a:xfrm rot="1430076">
            <a:off x="5737195" y="5333725"/>
            <a:ext cx="1078375" cy="648653"/>
          </a:xfrm>
          <a:prstGeom prst="rect">
            <a:avLst/>
          </a:prstGeom>
          <a:noFill/>
          <a:ln>
            <a:noFill/>
          </a:ln>
        </p:spPr>
      </p:pic>
      <p:grpSp>
        <p:nvGrpSpPr>
          <p:cNvPr id="808" name="Google Shape;808;p43"/>
          <p:cNvGrpSpPr/>
          <p:nvPr/>
        </p:nvGrpSpPr>
        <p:grpSpPr>
          <a:xfrm>
            <a:off x="5004048" y="123478"/>
            <a:ext cx="850650" cy="591600"/>
            <a:chOff x="3370900" y="1218500"/>
            <a:chExt cx="850650" cy="591600"/>
          </a:xfrm>
        </p:grpSpPr>
        <p:sp>
          <p:nvSpPr>
            <p:cNvPr id="809" name="Google Shape;809;p43"/>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3"/>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3"/>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3"/>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3"/>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3"/>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3"/>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3"/>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3"/>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3"/>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3"/>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43"/>
          <p:cNvGrpSpPr/>
          <p:nvPr/>
        </p:nvGrpSpPr>
        <p:grpSpPr>
          <a:xfrm flipH="1">
            <a:off x="4208515" y="4190227"/>
            <a:ext cx="1113566" cy="519899"/>
            <a:chOff x="3341960" y="4275150"/>
            <a:chExt cx="819521" cy="382616"/>
          </a:xfrm>
        </p:grpSpPr>
        <p:sp>
          <p:nvSpPr>
            <p:cNvPr id="821" name="Google Shape;821;p43"/>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3"/>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Contents of this template</a:t>
            </a:r>
            <a:endParaRPr/>
          </a:p>
        </p:txBody>
      </p:sp>
      <p:sp>
        <p:nvSpPr>
          <p:cNvPr id="828" name="Google Shape;828;p44"/>
          <p:cNvSpPr txBox="1">
            <a:spLocks noGrp="1"/>
          </p:cNvSpPr>
          <p:nvPr>
            <p:ph type="body" idx="1"/>
          </p:nvPr>
        </p:nvSpPr>
        <p:spPr>
          <a:xfrm>
            <a:off x="720000" y="1194523"/>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4"/>
                </a:solidFill>
              </a:rPr>
              <a:t>This is a slide structure based on a </a:t>
            </a:r>
            <a:r>
              <a:rPr lang="en" b="1">
                <a:solidFill>
                  <a:schemeClr val="dk1"/>
                </a:solidFill>
              </a:rPr>
              <a:t>multi-purpose</a:t>
            </a:r>
            <a:r>
              <a:rPr lang="en" b="1">
                <a:solidFill>
                  <a:schemeClr val="accent4"/>
                </a:solidFill>
              </a:rPr>
              <a:t> </a:t>
            </a:r>
            <a:r>
              <a:rPr lang="en">
                <a:solidFill>
                  <a:schemeClr val="accent4"/>
                </a:solidFill>
              </a:rPr>
              <a:t>presentation</a:t>
            </a:r>
            <a:endParaRPr>
              <a:solidFill>
                <a:schemeClr val="accent4"/>
              </a:solidFill>
            </a:endParaRPr>
          </a:p>
          <a:p>
            <a:pPr marL="0" lvl="0" indent="0" algn="l" rtl="0">
              <a:spcBef>
                <a:spcPts val="0"/>
              </a:spcBef>
              <a:spcAft>
                <a:spcPts val="0"/>
              </a:spcAft>
              <a:buNone/>
            </a:pPr>
            <a:r>
              <a:rPr lang="en">
                <a:solidFill>
                  <a:schemeClr val="accent4"/>
                </a:solidFill>
              </a:rPr>
              <a:t>You can delete this slide when you’re done editing the presentation</a:t>
            </a:r>
            <a:endParaRPr>
              <a:solidFill>
                <a:schemeClr val="accent4"/>
              </a:solidFill>
            </a:endParaRPr>
          </a:p>
        </p:txBody>
      </p:sp>
      <p:sp>
        <p:nvSpPr>
          <p:cNvPr id="829" name="Google Shape;829;p44"/>
          <p:cNvSpPr txBox="1"/>
          <p:nvPr/>
        </p:nvSpPr>
        <p:spPr>
          <a:xfrm>
            <a:off x="1165344" y="4147800"/>
            <a:ext cx="30000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accent4"/>
                </a:solidFill>
                <a:latin typeface="Assistant"/>
                <a:ea typeface="Assistant"/>
                <a:cs typeface="Assistant"/>
                <a:sym typeface="Assistant"/>
              </a:rPr>
              <a:t>For more info:</a:t>
            </a:r>
            <a:r>
              <a:rPr lang="en" sz="800" b="1">
                <a:solidFill>
                  <a:schemeClr val="dk1"/>
                </a:solidFill>
                <a:latin typeface="Assistant"/>
                <a:ea typeface="Assistant"/>
                <a:cs typeface="Assistant"/>
                <a:sym typeface="Assistant"/>
              </a:rPr>
              <a:t/>
            </a:r>
            <a:br>
              <a:rPr lang="en" sz="800" b="1">
                <a:solidFill>
                  <a:schemeClr val="dk1"/>
                </a:solidFill>
                <a:latin typeface="Assistant"/>
                <a:ea typeface="Assistant"/>
                <a:cs typeface="Assistant"/>
                <a:sym typeface="Assistant"/>
              </a:rPr>
            </a:br>
            <a:r>
              <a:rPr lang="en" sz="1000" b="1">
                <a:solidFill>
                  <a:schemeClr val="dk1"/>
                </a:solidFill>
                <a:uFill>
                  <a:noFill/>
                </a:uFill>
                <a:latin typeface="Assistant"/>
                <a:ea typeface="Assistant"/>
                <a:cs typeface="Assistant"/>
                <a:sym typeface="Assistan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 </a:t>
            </a:r>
            <a:r>
              <a:rPr lang="en" sz="1000" b="1">
                <a:solidFill>
                  <a:schemeClr val="dk1"/>
                </a:solidFill>
                <a:latin typeface="Assistant"/>
                <a:ea typeface="Assistant"/>
                <a:cs typeface="Assistant"/>
                <a:sym typeface="Assistant"/>
              </a:rPr>
              <a:t>| </a:t>
            </a:r>
            <a:r>
              <a:rPr lang="en" sz="1000" b="1">
                <a:solidFill>
                  <a:schemeClr val="dk1"/>
                </a:solidFill>
                <a:uFill>
                  <a:noFill/>
                </a:uFill>
                <a:latin typeface="Assistant"/>
                <a:ea typeface="Assistant"/>
                <a:cs typeface="Assistant"/>
                <a:sym typeface="Assistan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 SCHOOL</a:t>
            </a:r>
            <a:r>
              <a:rPr lang="en" sz="1000" b="1">
                <a:solidFill>
                  <a:schemeClr val="dk1"/>
                </a:solidFill>
                <a:latin typeface="Assistant"/>
                <a:ea typeface="Assistant"/>
                <a:cs typeface="Assistant"/>
                <a:sym typeface="Assistant"/>
              </a:rPr>
              <a:t> | </a:t>
            </a:r>
            <a:r>
              <a:rPr lang="en" sz="1000" b="1">
                <a:solidFill>
                  <a:schemeClr val="dk1"/>
                </a:solidFill>
                <a:uFill>
                  <a:noFill/>
                </a:uFill>
                <a:latin typeface="Assistant"/>
                <a:ea typeface="Assistant"/>
                <a:cs typeface="Assistant"/>
                <a:sym typeface="Assistan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FAQs</a:t>
            </a:r>
            <a:endParaRPr sz="1500" b="1">
              <a:solidFill>
                <a:schemeClr val="dk1"/>
              </a:solidFill>
              <a:latin typeface="Assistant"/>
              <a:ea typeface="Assistant"/>
              <a:cs typeface="Assistant"/>
              <a:sym typeface="Assistant"/>
            </a:endParaRPr>
          </a:p>
        </p:txBody>
      </p:sp>
      <p:sp>
        <p:nvSpPr>
          <p:cNvPr id="830" name="Google Shape;830;p44"/>
          <p:cNvSpPr txBox="1"/>
          <p:nvPr/>
        </p:nvSpPr>
        <p:spPr>
          <a:xfrm>
            <a:off x="4518456" y="4147800"/>
            <a:ext cx="34602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accent4"/>
                </a:solidFill>
                <a:latin typeface="Assistant"/>
                <a:ea typeface="Assistant"/>
                <a:cs typeface="Assistant"/>
                <a:sym typeface="Assistant"/>
              </a:rPr>
              <a:t>You can visit our sister projects:</a:t>
            </a:r>
            <a:r>
              <a:rPr lang="en" sz="800" b="1">
                <a:solidFill>
                  <a:schemeClr val="accent4"/>
                </a:solidFill>
                <a:latin typeface="Assistant"/>
                <a:ea typeface="Assistant"/>
                <a:cs typeface="Assistant"/>
                <a:sym typeface="Assistant"/>
              </a:rPr>
              <a:t/>
            </a:r>
            <a:br>
              <a:rPr lang="en" sz="800" b="1">
                <a:solidFill>
                  <a:schemeClr val="accent4"/>
                </a:solidFill>
                <a:latin typeface="Assistant"/>
                <a:ea typeface="Assistant"/>
                <a:cs typeface="Assistant"/>
                <a:sym typeface="Assistant"/>
              </a:rPr>
            </a:br>
            <a:r>
              <a:rPr lang="en" sz="1000" b="1">
                <a:solidFill>
                  <a:schemeClr val="dk1"/>
                </a:solidFill>
                <a:uFill>
                  <a:noFill/>
                </a:uFill>
                <a:latin typeface="Assistant"/>
                <a:ea typeface="Assistant"/>
                <a:cs typeface="Assistant"/>
                <a:sym typeface="Assistant"/>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000" b="1">
                <a:solidFill>
                  <a:schemeClr val="dk1"/>
                </a:solidFill>
                <a:latin typeface="Assistant"/>
                <a:ea typeface="Assistant"/>
                <a:cs typeface="Assistant"/>
                <a:sym typeface="Assistant"/>
              </a:rPr>
              <a:t> | </a:t>
            </a:r>
            <a:r>
              <a:rPr lang="en" sz="1000" b="1">
                <a:solidFill>
                  <a:schemeClr val="dk1"/>
                </a:solidFill>
                <a:uFill>
                  <a:noFill/>
                </a:uFill>
                <a:latin typeface="Assistant"/>
                <a:ea typeface="Assistant"/>
                <a:cs typeface="Assistant"/>
                <a:sym typeface="Assistant"/>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b="1">
                <a:solidFill>
                  <a:schemeClr val="dk1"/>
                </a:solidFill>
                <a:latin typeface="Assistant"/>
                <a:ea typeface="Assistant"/>
                <a:cs typeface="Assistant"/>
                <a:sym typeface="Assistant"/>
              </a:rPr>
              <a:t> | </a:t>
            </a:r>
            <a:r>
              <a:rPr lang="en" sz="1000" b="1">
                <a:solidFill>
                  <a:schemeClr val="dk1"/>
                </a:solidFill>
                <a:uFill>
                  <a:noFill/>
                </a:uFill>
                <a:latin typeface="Assistant"/>
                <a:ea typeface="Assistant"/>
                <a:cs typeface="Assistant"/>
                <a:sym typeface="Assistant"/>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STORYSET</a:t>
            </a:r>
            <a:r>
              <a:rPr lang="en" sz="1000" b="1">
                <a:solidFill>
                  <a:schemeClr val="dk1"/>
                </a:solidFill>
                <a:latin typeface="Assistant"/>
                <a:ea typeface="Assistant"/>
                <a:cs typeface="Assistant"/>
                <a:sym typeface="Assistant"/>
              </a:rPr>
              <a:t> | </a:t>
            </a:r>
            <a:r>
              <a:rPr lang="en" sz="1000" b="1">
                <a:solidFill>
                  <a:schemeClr val="dk1"/>
                </a:solidFill>
                <a:uFill>
                  <a:noFill/>
                </a:uFill>
                <a:latin typeface="Assistant"/>
                <a:ea typeface="Assistant"/>
                <a:cs typeface="Assistant"/>
                <a:sym typeface="Assistant"/>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WEPIK </a:t>
            </a:r>
            <a:r>
              <a:rPr lang="en" sz="1000" b="1">
                <a:solidFill>
                  <a:schemeClr val="dk1"/>
                </a:solidFill>
                <a:latin typeface="Assistant"/>
                <a:ea typeface="Assistant"/>
                <a:cs typeface="Assistant"/>
                <a:sym typeface="Assistant"/>
              </a:rPr>
              <a:t>| </a:t>
            </a:r>
            <a:r>
              <a:rPr lang="en" sz="1000" b="1">
                <a:solidFill>
                  <a:schemeClr val="hlink"/>
                </a:solidFill>
                <a:uFill>
                  <a:noFill/>
                </a:uFill>
                <a:latin typeface="Assistant"/>
                <a:ea typeface="Assistant"/>
                <a:cs typeface="Assistant"/>
                <a:sym typeface="Assistant"/>
                <a:hlinkClick r:id="rId10" action="ppaction://hlinksldjump"/>
              </a:rPr>
              <a:t>VIDEVO</a:t>
            </a:r>
            <a:endParaRPr sz="600" b="1">
              <a:solidFill>
                <a:schemeClr val="dk1"/>
              </a:solidFill>
              <a:latin typeface="Assistant"/>
              <a:ea typeface="Assistant"/>
              <a:cs typeface="Assistant"/>
              <a:sym typeface="Assistant"/>
            </a:endParaRPr>
          </a:p>
        </p:txBody>
      </p:sp>
      <p:pic>
        <p:nvPicPr>
          <p:cNvPr id="831" name="Google Shape;831;p44"/>
          <p:cNvPicPr preferRelativeResize="0"/>
          <p:nvPr/>
        </p:nvPicPr>
        <p:blipFill>
          <a:blip r:embed="rId11">
            <a:alphaModFix/>
          </a:blip>
          <a:stretch>
            <a:fillRect/>
          </a:stretch>
        </p:blipFill>
        <p:spPr>
          <a:xfrm rot="-5400000">
            <a:off x="7314787" y="-269084"/>
            <a:ext cx="1389175" cy="2269249"/>
          </a:xfrm>
          <a:prstGeom prst="rect">
            <a:avLst/>
          </a:prstGeom>
          <a:noFill/>
          <a:ln>
            <a:noFill/>
          </a:ln>
        </p:spPr>
      </p:pic>
      <p:pic>
        <p:nvPicPr>
          <p:cNvPr id="832" name="Google Shape;832;p44"/>
          <p:cNvPicPr preferRelativeResize="0"/>
          <p:nvPr/>
        </p:nvPicPr>
        <p:blipFill>
          <a:blip r:embed="rId12">
            <a:alphaModFix/>
          </a:blip>
          <a:stretch>
            <a:fillRect/>
          </a:stretch>
        </p:blipFill>
        <p:spPr>
          <a:xfrm>
            <a:off x="8374125" y="808888"/>
            <a:ext cx="113300" cy="113300"/>
          </a:xfrm>
          <a:prstGeom prst="rect">
            <a:avLst/>
          </a:prstGeom>
          <a:noFill/>
          <a:ln>
            <a:noFill/>
          </a:ln>
        </p:spPr>
      </p:pic>
      <p:pic>
        <p:nvPicPr>
          <p:cNvPr id="833" name="Google Shape;833;p44"/>
          <p:cNvPicPr preferRelativeResize="0"/>
          <p:nvPr/>
        </p:nvPicPr>
        <p:blipFill>
          <a:blip r:embed="rId13">
            <a:alphaModFix/>
          </a:blip>
          <a:stretch>
            <a:fillRect/>
          </a:stretch>
        </p:blipFill>
        <p:spPr>
          <a:xfrm>
            <a:off x="6646087" y="1345050"/>
            <a:ext cx="173870" cy="264025"/>
          </a:xfrm>
          <a:prstGeom prst="rect">
            <a:avLst/>
          </a:prstGeom>
          <a:noFill/>
          <a:ln>
            <a:noFill/>
          </a:ln>
        </p:spPr>
      </p:pic>
      <p:graphicFrame>
        <p:nvGraphicFramePr>
          <p:cNvPr id="834" name="Google Shape;834;p44"/>
          <p:cNvGraphicFramePr/>
          <p:nvPr/>
        </p:nvGraphicFramePr>
        <p:xfrm>
          <a:off x="720000" y="1767225"/>
          <a:ext cx="7704000" cy="2103000"/>
        </p:xfrm>
        <a:graphic>
          <a:graphicData uri="http://schemas.openxmlformats.org/drawingml/2006/table">
            <a:tbl>
              <a:tblPr>
                <a:noFill/>
                <a:tableStyleId>{5219FBBE-B6F3-429C-B2B7-83CEEC552F40}</a:tableStyleId>
              </a:tblPr>
              <a:tblGrid>
                <a:gridCol w="2619875"/>
                <a:gridCol w="5084125"/>
              </a:tblGrid>
              <a:tr h="350500">
                <a:tc>
                  <a:txBody>
                    <a:bodyPr/>
                    <a:lstStyle/>
                    <a:p>
                      <a:pPr marL="0" lvl="0" indent="0" algn="l" rtl="0">
                        <a:spcBef>
                          <a:spcPts val="0"/>
                        </a:spcBef>
                        <a:spcAft>
                          <a:spcPts val="0"/>
                        </a:spcAft>
                        <a:buNone/>
                      </a:pPr>
                      <a:r>
                        <a:rPr lang="en" sz="1100" b="1">
                          <a:solidFill>
                            <a:schemeClr val="hlink"/>
                          </a:solidFill>
                          <a:uFill>
                            <a:noFill/>
                          </a:uFill>
                          <a:latin typeface="Assistant"/>
                          <a:ea typeface="Assistant"/>
                          <a:cs typeface="Assistant"/>
                          <a:sym typeface="Assistant"/>
                          <a:hlinkClick r:id="" action="ppaction://noaction"/>
                        </a:rPr>
                        <a:t>Fonts</a:t>
                      </a:r>
                      <a:endParaRPr sz="1100" b="1">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1600"/>
                        </a:spcAft>
                        <a:buNone/>
                      </a:pPr>
                      <a:r>
                        <a:rPr lang="en" sz="1000">
                          <a:solidFill>
                            <a:schemeClr val="accent4"/>
                          </a:solidFill>
                          <a:latin typeface="Assistant"/>
                          <a:ea typeface="Assistant"/>
                          <a:cs typeface="Assistant"/>
                          <a:sym typeface="Assistant"/>
                        </a:rPr>
                        <a:t>To view this template correctly in PowerPoint, download and install the fonts we used</a:t>
                      </a:r>
                      <a:endParaRPr sz="1000">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r>
              <a:tr h="350500">
                <a:tc>
                  <a:txBody>
                    <a:bodyPr/>
                    <a:lstStyle/>
                    <a:p>
                      <a:pPr marL="0" lvl="0" indent="0" algn="l" rtl="0">
                        <a:spcBef>
                          <a:spcPts val="0"/>
                        </a:spcBef>
                        <a:spcAft>
                          <a:spcPts val="0"/>
                        </a:spcAft>
                        <a:buNone/>
                      </a:pPr>
                      <a:r>
                        <a:rPr lang="en" sz="1100" b="1">
                          <a:solidFill>
                            <a:schemeClr val="hlink"/>
                          </a:solidFill>
                          <a:uFill>
                            <a:noFill/>
                          </a:uFill>
                          <a:latin typeface="Assistant"/>
                          <a:ea typeface="Assistant"/>
                          <a:cs typeface="Assistant"/>
                          <a:sym typeface="Assistant"/>
                          <a:hlinkClick r:id="" action="ppaction://noaction"/>
                        </a:rPr>
                        <a:t>Used </a:t>
                      </a:r>
                      <a:r>
                        <a:rPr lang="en" sz="1100" b="1">
                          <a:solidFill>
                            <a:schemeClr val="accent4"/>
                          </a:solidFill>
                          <a:latin typeface="Assistant"/>
                          <a:ea typeface="Assistant"/>
                          <a:cs typeface="Assistant"/>
                          <a:sym typeface="Assistant"/>
                        </a:rPr>
                        <a:t>and </a:t>
                      </a:r>
                      <a:r>
                        <a:rPr lang="en" sz="1100" b="1">
                          <a:solidFill>
                            <a:schemeClr val="hlink"/>
                          </a:solidFill>
                          <a:uFill>
                            <a:noFill/>
                          </a:uFill>
                          <a:latin typeface="Assistant"/>
                          <a:ea typeface="Assistant"/>
                          <a:cs typeface="Assistant"/>
                          <a:sym typeface="Assistant"/>
                          <a:hlinkClick r:id="" action="ppaction://noaction"/>
                        </a:rPr>
                        <a:t>alternative resources</a:t>
                      </a:r>
                      <a:endParaRPr sz="1100" b="1">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marR="0" lvl="0" indent="0" algn="l" rtl="0">
                        <a:lnSpc>
                          <a:spcPct val="100000"/>
                        </a:lnSpc>
                        <a:spcBef>
                          <a:spcPts val="0"/>
                        </a:spcBef>
                        <a:spcAft>
                          <a:spcPts val="1600"/>
                        </a:spcAft>
                        <a:buNone/>
                      </a:pPr>
                      <a:r>
                        <a:rPr lang="en" sz="1000">
                          <a:solidFill>
                            <a:schemeClr val="accent4"/>
                          </a:solidFill>
                          <a:latin typeface="Assistant"/>
                          <a:ea typeface="Assistant"/>
                          <a:cs typeface="Assistant"/>
                          <a:sym typeface="Assistant"/>
                        </a:rPr>
                        <a:t>An assortment of graphic resources that are suitable for use in this presentation</a:t>
                      </a:r>
                      <a:endParaRPr sz="1000">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r>
              <a:tr h="350500">
                <a:tc>
                  <a:txBody>
                    <a:bodyPr/>
                    <a:lstStyle/>
                    <a:p>
                      <a:pPr marL="0" lvl="0" indent="0" algn="l" rtl="0">
                        <a:spcBef>
                          <a:spcPts val="0"/>
                        </a:spcBef>
                        <a:spcAft>
                          <a:spcPts val="0"/>
                        </a:spcAft>
                        <a:buNone/>
                      </a:pPr>
                      <a:r>
                        <a:rPr lang="en" sz="1100" b="1">
                          <a:solidFill>
                            <a:schemeClr val="hlink"/>
                          </a:solidFill>
                          <a:uFill>
                            <a:noFill/>
                          </a:uFill>
                          <a:latin typeface="Assistant"/>
                          <a:ea typeface="Assistant"/>
                          <a:cs typeface="Assistant"/>
                          <a:sym typeface="Assistant"/>
                          <a:hlinkClick r:id="" action="ppaction://noaction"/>
                        </a:rPr>
                        <a:t>Thanks slide</a:t>
                      </a:r>
                      <a:endParaRPr sz="1100" b="1">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1600"/>
                        </a:spcAft>
                        <a:buNone/>
                      </a:pPr>
                      <a:r>
                        <a:rPr lang="en" sz="1000">
                          <a:solidFill>
                            <a:schemeClr val="accent4"/>
                          </a:solidFill>
                          <a:latin typeface="Assistant"/>
                          <a:ea typeface="Assistant"/>
                          <a:cs typeface="Assistant"/>
                          <a:sym typeface="Assistant"/>
                        </a:rPr>
                        <a:t>You must keep it so that proper credits for our design are given</a:t>
                      </a:r>
                      <a:endParaRPr sz="1000">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r>
              <a:tr h="350500">
                <a:tc>
                  <a:txBody>
                    <a:bodyPr/>
                    <a:lstStyle/>
                    <a:p>
                      <a:pPr marL="0" lvl="0" indent="0" algn="l" rtl="0">
                        <a:spcBef>
                          <a:spcPts val="0"/>
                        </a:spcBef>
                        <a:spcAft>
                          <a:spcPts val="0"/>
                        </a:spcAft>
                        <a:buNone/>
                      </a:pPr>
                      <a:r>
                        <a:rPr lang="en" sz="1100" b="1">
                          <a:solidFill>
                            <a:schemeClr val="hlink"/>
                          </a:solidFill>
                          <a:uFill>
                            <a:noFill/>
                          </a:uFill>
                          <a:latin typeface="Assistant"/>
                          <a:ea typeface="Assistant"/>
                          <a:cs typeface="Assistant"/>
                          <a:sym typeface="Assistant"/>
                          <a:hlinkClick r:id="" action="ppaction://noaction"/>
                        </a:rPr>
                        <a:t>Colors</a:t>
                      </a:r>
                      <a:endParaRPr sz="1100" b="1">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1600"/>
                        </a:spcAft>
                        <a:buNone/>
                      </a:pPr>
                      <a:r>
                        <a:rPr lang="en" sz="1000">
                          <a:solidFill>
                            <a:schemeClr val="accent4"/>
                          </a:solidFill>
                          <a:latin typeface="Assistant"/>
                          <a:ea typeface="Assistant"/>
                          <a:cs typeface="Assistant"/>
                          <a:sym typeface="Assistant"/>
                        </a:rPr>
                        <a:t>All the colors used in this presentation</a:t>
                      </a:r>
                      <a:endParaRPr sz="1000">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r>
              <a:tr h="350500">
                <a:tc>
                  <a:txBody>
                    <a:bodyPr/>
                    <a:lstStyle/>
                    <a:p>
                      <a:pPr marL="0" lvl="0" indent="0" algn="l" rtl="0">
                        <a:spcBef>
                          <a:spcPts val="0"/>
                        </a:spcBef>
                        <a:spcAft>
                          <a:spcPts val="0"/>
                        </a:spcAft>
                        <a:buNone/>
                      </a:pPr>
                      <a:r>
                        <a:rPr lang="en" sz="1100" b="1">
                          <a:solidFill>
                            <a:schemeClr val="hlink"/>
                          </a:solidFill>
                          <a:uFill>
                            <a:noFill/>
                          </a:uFill>
                          <a:latin typeface="Assistant"/>
                          <a:ea typeface="Assistant"/>
                          <a:cs typeface="Assistant"/>
                          <a:sym typeface="Assistant"/>
                          <a:hlinkClick r:id="" action="ppaction://noaction"/>
                        </a:rPr>
                        <a:t>Icons </a:t>
                      </a:r>
                      <a:r>
                        <a:rPr lang="en" sz="1100" b="1">
                          <a:solidFill>
                            <a:schemeClr val="accent4"/>
                          </a:solidFill>
                          <a:latin typeface="Assistant"/>
                          <a:ea typeface="Assistant"/>
                          <a:cs typeface="Assistant"/>
                          <a:sym typeface="Assistant"/>
                        </a:rPr>
                        <a:t>and </a:t>
                      </a:r>
                      <a:r>
                        <a:rPr lang="en" sz="1100" b="1">
                          <a:solidFill>
                            <a:schemeClr val="hlink"/>
                          </a:solidFill>
                          <a:uFill>
                            <a:noFill/>
                          </a:uFill>
                          <a:latin typeface="Assistant"/>
                          <a:ea typeface="Assistant"/>
                          <a:cs typeface="Assistant"/>
                          <a:sym typeface="Assistant"/>
                          <a:hlinkClick r:id="" action="ppaction://noaction"/>
                        </a:rPr>
                        <a:t>infographic resources</a:t>
                      </a:r>
                      <a:endParaRPr sz="1100" b="1">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 sz="1000">
                          <a:solidFill>
                            <a:schemeClr val="accent4"/>
                          </a:solidFill>
                          <a:latin typeface="Assistant"/>
                          <a:ea typeface="Assistant"/>
                          <a:cs typeface="Assistant"/>
                          <a:sym typeface="Assistant"/>
                        </a:rPr>
                        <a:t>These can be used in the template, and their size and color can be edited</a:t>
                      </a:r>
                      <a:endParaRPr sz="1000">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r>
              <a:tr h="350500">
                <a:tc>
                  <a:txBody>
                    <a:bodyPr/>
                    <a:lstStyle/>
                    <a:p>
                      <a:pPr marL="0" lvl="0" indent="0" algn="l" rtl="0">
                        <a:spcBef>
                          <a:spcPts val="0"/>
                        </a:spcBef>
                        <a:spcAft>
                          <a:spcPts val="0"/>
                        </a:spcAft>
                        <a:buNone/>
                      </a:pPr>
                      <a:r>
                        <a:rPr lang="en" sz="1100" b="1">
                          <a:solidFill>
                            <a:schemeClr val="accent4"/>
                          </a:solidFill>
                          <a:latin typeface="Assistant"/>
                          <a:ea typeface="Assistant"/>
                          <a:cs typeface="Assistant"/>
                          <a:sym typeface="Assistant"/>
                        </a:rPr>
                        <a:t>Editable presentation theme </a:t>
                      </a:r>
                      <a:endParaRPr sz="1100" b="1">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1600"/>
                        </a:spcAft>
                        <a:buNone/>
                      </a:pPr>
                      <a:r>
                        <a:rPr lang="en" sz="1000">
                          <a:solidFill>
                            <a:schemeClr val="accent4"/>
                          </a:solidFill>
                          <a:latin typeface="Assistant"/>
                          <a:ea typeface="Assistant"/>
                          <a:cs typeface="Assistant"/>
                          <a:sym typeface="Assistant"/>
                        </a:rPr>
                        <a:t>You can edit the master slides easily. For more info, click </a:t>
                      </a:r>
                      <a:r>
                        <a:rPr lang="en" sz="1100" b="1" u="sng">
                          <a:solidFill>
                            <a:schemeClr val="accent4"/>
                          </a:solidFill>
                          <a:latin typeface="Assistant"/>
                          <a:ea typeface="Assistant"/>
                          <a:cs typeface="Assistant"/>
                          <a:sym typeface="Assistant"/>
                          <a:hlinkClick r:id="rId1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here</a:t>
                      </a:r>
                      <a:endParaRPr sz="1000">
                        <a:solidFill>
                          <a:schemeClr val="accent4"/>
                        </a:solidFill>
                        <a:latin typeface="Assistant"/>
                        <a:ea typeface="Assistant"/>
                        <a:cs typeface="Assistant"/>
                        <a:sym typeface="Assistant"/>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r>
            </a:tbl>
          </a:graphicData>
        </a:graphic>
      </p:graphicFrame>
      <p:pic>
        <p:nvPicPr>
          <p:cNvPr id="111618" name="Picture 2" descr="https://sun9-57.userapi.com/impg/x7ZiyQQR8bNb_tHUITmltdRt14ByGmVULJIuwA/FolIoW3FQnM.jpg?size=810x1080&amp;quality=95&amp;sign=4986c822178f558a41a1513b9f435a15&amp;type=album"/>
          <p:cNvPicPr>
            <a:picLocks noChangeAspect="1" noChangeArrowheads="1"/>
          </p:cNvPicPr>
          <p:nvPr/>
        </p:nvPicPr>
        <p:blipFill>
          <a:blip r:embed="rId15"/>
          <a:srcRect/>
          <a:stretch>
            <a:fillRect/>
          </a:stretch>
        </p:blipFill>
        <p:spPr bwMode="auto">
          <a:xfrm>
            <a:off x="0" y="0"/>
            <a:ext cx="9144000" cy="51435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4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840" name="Google Shape;840;p45"/>
          <p:cNvSpPr txBox="1">
            <a:spLocks noGrp="1"/>
          </p:cNvSpPr>
          <p:nvPr>
            <p:ph type="subTitle" idx="6"/>
          </p:nvPr>
        </p:nvSpPr>
        <p:spPr>
          <a:xfrm>
            <a:off x="2069615" y="37789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describe the topic of the section here</a:t>
            </a:r>
            <a:endParaRPr sz="1600"/>
          </a:p>
        </p:txBody>
      </p:sp>
      <p:sp>
        <p:nvSpPr>
          <p:cNvPr id="841" name="Google Shape;841;p45"/>
          <p:cNvSpPr txBox="1">
            <a:spLocks noGrp="1"/>
          </p:cNvSpPr>
          <p:nvPr>
            <p:ph type="title" idx="2"/>
          </p:nvPr>
        </p:nvSpPr>
        <p:spPr>
          <a:xfrm>
            <a:off x="2069615" y="1928825"/>
            <a:ext cx="2305500" cy="38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university</a:t>
            </a:r>
            <a:endParaRPr/>
          </a:p>
        </p:txBody>
      </p:sp>
      <p:sp>
        <p:nvSpPr>
          <p:cNvPr id="842" name="Google Shape;842;p45"/>
          <p:cNvSpPr txBox="1">
            <a:spLocks noGrp="1"/>
          </p:cNvSpPr>
          <p:nvPr>
            <p:ph type="subTitle" idx="1"/>
          </p:nvPr>
        </p:nvSpPr>
        <p:spPr>
          <a:xfrm>
            <a:off x="2069615" y="214162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describe the topic of the section here</a:t>
            </a:r>
            <a:endParaRPr/>
          </a:p>
        </p:txBody>
      </p:sp>
      <p:sp>
        <p:nvSpPr>
          <p:cNvPr id="843" name="Google Shape;843;p45"/>
          <p:cNvSpPr txBox="1">
            <a:spLocks noGrp="1"/>
          </p:cNvSpPr>
          <p:nvPr>
            <p:ph type="title" idx="3"/>
          </p:nvPr>
        </p:nvSpPr>
        <p:spPr>
          <a:xfrm>
            <a:off x="4768885" y="1928825"/>
            <a:ext cx="2305500" cy="38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History</a:t>
            </a:r>
            <a:endParaRPr/>
          </a:p>
        </p:txBody>
      </p:sp>
      <p:sp>
        <p:nvSpPr>
          <p:cNvPr id="844" name="Google Shape;844;p45"/>
          <p:cNvSpPr txBox="1">
            <a:spLocks noGrp="1"/>
          </p:cNvSpPr>
          <p:nvPr>
            <p:ph type="subTitle" idx="4"/>
          </p:nvPr>
        </p:nvSpPr>
        <p:spPr>
          <a:xfrm>
            <a:off x="4768884" y="214162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describe the topic of the section here</a:t>
            </a:r>
            <a:endParaRPr/>
          </a:p>
        </p:txBody>
      </p:sp>
      <p:sp>
        <p:nvSpPr>
          <p:cNvPr id="845" name="Google Shape;845;p45"/>
          <p:cNvSpPr txBox="1">
            <a:spLocks noGrp="1"/>
          </p:cNvSpPr>
          <p:nvPr>
            <p:ph type="title" idx="5"/>
          </p:nvPr>
        </p:nvSpPr>
        <p:spPr>
          <a:xfrm>
            <a:off x="2069615" y="3537600"/>
            <a:ext cx="2305500" cy="38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Save the date</a:t>
            </a:r>
            <a:endParaRPr/>
          </a:p>
        </p:txBody>
      </p:sp>
      <p:sp>
        <p:nvSpPr>
          <p:cNvPr id="846" name="Google Shape;846;p45"/>
          <p:cNvSpPr txBox="1">
            <a:spLocks noGrp="1"/>
          </p:cNvSpPr>
          <p:nvPr>
            <p:ph type="title" idx="7"/>
          </p:nvPr>
        </p:nvSpPr>
        <p:spPr>
          <a:xfrm>
            <a:off x="4768885" y="3537600"/>
            <a:ext cx="2305500" cy="38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Celebration</a:t>
            </a:r>
            <a:endParaRPr/>
          </a:p>
        </p:txBody>
      </p:sp>
      <p:sp>
        <p:nvSpPr>
          <p:cNvPr id="847" name="Google Shape;847;p45"/>
          <p:cNvSpPr txBox="1">
            <a:spLocks noGrp="1"/>
          </p:cNvSpPr>
          <p:nvPr>
            <p:ph type="subTitle" idx="8"/>
          </p:nvPr>
        </p:nvSpPr>
        <p:spPr>
          <a:xfrm>
            <a:off x="4768884" y="37789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describe the topic of the section here</a:t>
            </a:r>
            <a:endParaRPr/>
          </a:p>
        </p:txBody>
      </p:sp>
      <p:sp>
        <p:nvSpPr>
          <p:cNvPr id="848" name="Google Shape;848;p45"/>
          <p:cNvSpPr txBox="1">
            <a:spLocks noGrp="1"/>
          </p:cNvSpPr>
          <p:nvPr>
            <p:ph type="title" idx="9"/>
          </p:nvPr>
        </p:nvSpPr>
        <p:spPr>
          <a:xfrm>
            <a:off x="2168017" y="1369433"/>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849" name="Google Shape;849;p45"/>
          <p:cNvSpPr txBox="1">
            <a:spLocks noGrp="1"/>
          </p:cNvSpPr>
          <p:nvPr>
            <p:ph type="title" idx="13"/>
          </p:nvPr>
        </p:nvSpPr>
        <p:spPr>
          <a:xfrm>
            <a:off x="2168017" y="2978141"/>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850" name="Google Shape;850;p45"/>
          <p:cNvSpPr txBox="1">
            <a:spLocks noGrp="1"/>
          </p:cNvSpPr>
          <p:nvPr>
            <p:ph type="title" idx="14"/>
          </p:nvPr>
        </p:nvSpPr>
        <p:spPr>
          <a:xfrm>
            <a:off x="4867292" y="1369433"/>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851" name="Google Shape;851;p45"/>
          <p:cNvSpPr txBox="1">
            <a:spLocks noGrp="1"/>
          </p:cNvSpPr>
          <p:nvPr>
            <p:ph type="title" idx="15"/>
          </p:nvPr>
        </p:nvSpPr>
        <p:spPr>
          <a:xfrm>
            <a:off x="4867292" y="2978141"/>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pic>
        <p:nvPicPr>
          <p:cNvPr id="852" name="Google Shape;852;p45"/>
          <p:cNvPicPr preferRelativeResize="0"/>
          <p:nvPr/>
        </p:nvPicPr>
        <p:blipFill>
          <a:blip r:embed="rId3">
            <a:alphaModFix/>
          </a:blip>
          <a:stretch>
            <a:fillRect/>
          </a:stretch>
        </p:blipFill>
        <p:spPr>
          <a:xfrm>
            <a:off x="8575287" y="4761500"/>
            <a:ext cx="173870" cy="264025"/>
          </a:xfrm>
          <a:prstGeom prst="rect">
            <a:avLst/>
          </a:prstGeom>
          <a:noFill/>
          <a:ln>
            <a:noFill/>
          </a:ln>
        </p:spPr>
      </p:pic>
      <p:pic>
        <p:nvPicPr>
          <p:cNvPr id="853" name="Google Shape;853;p45"/>
          <p:cNvPicPr preferRelativeResize="0"/>
          <p:nvPr/>
        </p:nvPicPr>
        <p:blipFill>
          <a:blip r:embed="rId4">
            <a:alphaModFix/>
          </a:blip>
          <a:stretch>
            <a:fillRect/>
          </a:stretch>
        </p:blipFill>
        <p:spPr>
          <a:xfrm>
            <a:off x="7282325" y="496925"/>
            <a:ext cx="113300" cy="113300"/>
          </a:xfrm>
          <a:prstGeom prst="rect">
            <a:avLst/>
          </a:prstGeom>
          <a:noFill/>
          <a:ln>
            <a:noFill/>
          </a:ln>
        </p:spPr>
      </p:pic>
      <p:pic>
        <p:nvPicPr>
          <p:cNvPr id="854" name="Google Shape;854;p45"/>
          <p:cNvPicPr preferRelativeResize="0"/>
          <p:nvPr/>
        </p:nvPicPr>
        <p:blipFill>
          <a:blip r:embed="rId3">
            <a:alphaModFix/>
          </a:blip>
          <a:stretch>
            <a:fillRect/>
          </a:stretch>
        </p:blipFill>
        <p:spPr>
          <a:xfrm>
            <a:off x="7712887" y="1192650"/>
            <a:ext cx="173870" cy="264025"/>
          </a:xfrm>
          <a:prstGeom prst="rect">
            <a:avLst/>
          </a:prstGeom>
          <a:noFill/>
          <a:ln>
            <a:noFill/>
          </a:ln>
        </p:spPr>
      </p:pic>
      <p:grpSp>
        <p:nvGrpSpPr>
          <p:cNvPr id="855" name="Google Shape;855;p45"/>
          <p:cNvGrpSpPr/>
          <p:nvPr/>
        </p:nvGrpSpPr>
        <p:grpSpPr>
          <a:xfrm>
            <a:off x="8005450" y="2275950"/>
            <a:ext cx="850650" cy="591600"/>
            <a:chOff x="3370900" y="1218500"/>
            <a:chExt cx="850650" cy="591600"/>
          </a:xfrm>
        </p:grpSpPr>
        <p:sp>
          <p:nvSpPr>
            <p:cNvPr id="856" name="Google Shape;856;p4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45"/>
          <p:cNvGrpSpPr/>
          <p:nvPr/>
        </p:nvGrpSpPr>
        <p:grpSpPr>
          <a:xfrm rot="1050148" flipH="1">
            <a:off x="6391866" y="442468"/>
            <a:ext cx="958639" cy="447567"/>
            <a:chOff x="3341960" y="4275150"/>
            <a:chExt cx="819521" cy="382616"/>
          </a:xfrm>
        </p:grpSpPr>
        <p:sp>
          <p:nvSpPr>
            <p:cNvPr id="868" name="Google Shape;868;p45"/>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5"/>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70" name="Google Shape;870;p45"/>
          <p:cNvPicPr preferRelativeResize="0"/>
          <p:nvPr/>
        </p:nvPicPr>
        <p:blipFill>
          <a:blip r:embed="rId4">
            <a:alphaModFix/>
          </a:blip>
          <a:stretch>
            <a:fillRect/>
          </a:stretch>
        </p:blipFill>
        <p:spPr>
          <a:xfrm>
            <a:off x="4487275" y="4419600"/>
            <a:ext cx="113300" cy="113300"/>
          </a:xfrm>
          <a:prstGeom prst="rect">
            <a:avLst/>
          </a:prstGeom>
          <a:noFill/>
          <a:ln>
            <a:noFill/>
          </a:ln>
        </p:spPr>
      </p:pic>
      <p:pic>
        <p:nvPicPr>
          <p:cNvPr id="871" name="Google Shape;871;p45"/>
          <p:cNvPicPr preferRelativeResize="0"/>
          <p:nvPr/>
        </p:nvPicPr>
        <p:blipFill>
          <a:blip r:embed="rId4">
            <a:alphaModFix/>
          </a:blip>
          <a:stretch>
            <a:fillRect/>
          </a:stretch>
        </p:blipFill>
        <p:spPr>
          <a:xfrm>
            <a:off x="8093875" y="2209800"/>
            <a:ext cx="113300" cy="113300"/>
          </a:xfrm>
          <a:prstGeom prst="rect">
            <a:avLst/>
          </a:prstGeom>
          <a:noFill/>
          <a:ln>
            <a:noFill/>
          </a:ln>
        </p:spPr>
      </p:pic>
      <p:pic>
        <p:nvPicPr>
          <p:cNvPr id="872" name="Google Shape;872;p45"/>
          <p:cNvPicPr preferRelativeResize="0"/>
          <p:nvPr/>
        </p:nvPicPr>
        <p:blipFill>
          <a:blip r:embed="rId4">
            <a:alphaModFix/>
          </a:blip>
          <a:stretch>
            <a:fillRect/>
          </a:stretch>
        </p:blipFill>
        <p:spPr>
          <a:xfrm>
            <a:off x="1058275" y="2209800"/>
            <a:ext cx="113300" cy="113300"/>
          </a:xfrm>
          <a:prstGeom prst="rect">
            <a:avLst/>
          </a:prstGeom>
          <a:noFill/>
          <a:ln>
            <a:noFill/>
          </a:ln>
        </p:spPr>
      </p:pic>
      <p:pic>
        <p:nvPicPr>
          <p:cNvPr id="873" name="Google Shape;873;p45"/>
          <p:cNvPicPr preferRelativeResize="0"/>
          <p:nvPr/>
        </p:nvPicPr>
        <p:blipFill>
          <a:blip r:embed="rId3">
            <a:alphaModFix/>
          </a:blip>
          <a:stretch>
            <a:fillRect/>
          </a:stretch>
        </p:blipFill>
        <p:spPr>
          <a:xfrm>
            <a:off x="3293287" y="1345050"/>
            <a:ext cx="173870" cy="264025"/>
          </a:xfrm>
          <a:prstGeom prst="rect">
            <a:avLst/>
          </a:prstGeom>
          <a:noFill/>
          <a:ln>
            <a:noFill/>
          </a:ln>
        </p:spPr>
      </p:pic>
      <p:pic>
        <p:nvPicPr>
          <p:cNvPr id="874" name="Google Shape;874;p45"/>
          <p:cNvPicPr preferRelativeResize="0"/>
          <p:nvPr/>
        </p:nvPicPr>
        <p:blipFill>
          <a:blip r:embed="rId3">
            <a:alphaModFix/>
          </a:blip>
          <a:stretch>
            <a:fillRect/>
          </a:stretch>
        </p:blipFill>
        <p:spPr>
          <a:xfrm>
            <a:off x="8093887" y="3859650"/>
            <a:ext cx="173870" cy="264025"/>
          </a:xfrm>
          <a:prstGeom prst="rect">
            <a:avLst/>
          </a:prstGeom>
          <a:noFill/>
          <a:ln>
            <a:noFill/>
          </a:ln>
        </p:spPr>
      </p:pic>
      <p:pic>
        <p:nvPicPr>
          <p:cNvPr id="109570" name="Picture 2" descr="https://sun9-75.userapi.com/impg/IGQl0grvTkBQzx4Ng9u6Eah8uqRfEu_poqeGMA/UxrDSYjgxvQ.jpg?size=1280x960&amp;quality=95&amp;sign=0b1f0f7d9fb016816d34d4ae556fa5e4&amp;type=album"/>
          <p:cNvPicPr>
            <a:picLocks noChangeAspect="1" noChangeArrowheads="1"/>
          </p:cNvPicPr>
          <p:nvPr/>
        </p:nvPicPr>
        <p:blipFill>
          <a:blip r:embed="rId5"/>
          <a:srcRect/>
          <a:stretch>
            <a:fillRect/>
          </a:stretch>
        </p:blipFill>
        <p:spPr bwMode="auto">
          <a:xfrm>
            <a:off x="0" y="0"/>
            <a:ext cx="9144000" cy="51435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6"/>
        <p:cNvGrpSpPr/>
        <p:nvPr/>
      </p:nvGrpSpPr>
      <p:grpSpPr>
        <a:xfrm>
          <a:off x="0" y="0"/>
          <a:ext cx="0" cy="0"/>
          <a:chOff x="0" y="0"/>
          <a:chExt cx="0" cy="0"/>
        </a:xfrm>
      </p:grpSpPr>
      <p:pic>
        <p:nvPicPr>
          <p:cNvPr id="1117" name="Google Shape;1117;p56"/>
          <p:cNvPicPr preferRelativeResize="0"/>
          <p:nvPr/>
        </p:nvPicPr>
        <p:blipFill>
          <a:blip r:embed="rId4">
            <a:alphaModFix/>
          </a:blip>
          <a:stretch>
            <a:fillRect/>
          </a:stretch>
        </p:blipFill>
        <p:spPr>
          <a:xfrm>
            <a:off x="7522498" y="1635813"/>
            <a:ext cx="2077000" cy="1871875"/>
          </a:xfrm>
          <a:prstGeom prst="rect">
            <a:avLst/>
          </a:prstGeom>
          <a:noFill/>
          <a:ln>
            <a:noFill/>
          </a:ln>
        </p:spPr>
      </p:pic>
      <p:sp>
        <p:nvSpPr>
          <p:cNvPr id="1118" name="Google Shape;1118;p56"/>
          <p:cNvSpPr txBox="1">
            <a:spLocks noGrp="1"/>
          </p:cNvSpPr>
          <p:nvPr>
            <p:ph type="title"/>
          </p:nvPr>
        </p:nvSpPr>
        <p:spPr>
          <a:xfrm>
            <a:off x="4572000" y="2499742"/>
            <a:ext cx="4176464" cy="223224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5400" dirty="0" smtClean="0"/>
              <a:t>Центр Карьеры</a:t>
            </a:r>
            <a:endParaRPr sz="5400" dirty="0"/>
          </a:p>
        </p:txBody>
      </p:sp>
      <p:grpSp>
        <p:nvGrpSpPr>
          <p:cNvPr id="1119" name="Google Shape;1119;p56"/>
          <p:cNvGrpSpPr/>
          <p:nvPr/>
        </p:nvGrpSpPr>
        <p:grpSpPr>
          <a:xfrm rot="1250185" flipH="1">
            <a:off x="4054835" y="2041923"/>
            <a:ext cx="1170181" cy="546332"/>
            <a:chOff x="3341960" y="4275150"/>
            <a:chExt cx="819521" cy="382616"/>
          </a:xfrm>
        </p:grpSpPr>
        <p:sp>
          <p:nvSpPr>
            <p:cNvPr id="1120" name="Google Shape;1120;p56"/>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6"/>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22" name="Google Shape;1122;p56"/>
          <p:cNvPicPr preferRelativeResize="0"/>
          <p:nvPr/>
        </p:nvPicPr>
        <p:blipFill>
          <a:blip r:embed="rId4">
            <a:alphaModFix/>
          </a:blip>
          <a:stretch>
            <a:fillRect/>
          </a:stretch>
        </p:blipFill>
        <p:spPr>
          <a:xfrm>
            <a:off x="-677327" y="-396437"/>
            <a:ext cx="2077000" cy="1871875"/>
          </a:xfrm>
          <a:prstGeom prst="rect">
            <a:avLst/>
          </a:prstGeom>
          <a:noFill/>
          <a:ln>
            <a:noFill/>
          </a:ln>
        </p:spPr>
      </p:pic>
      <p:pic>
        <p:nvPicPr>
          <p:cNvPr id="1123" name="Google Shape;1123;p56"/>
          <p:cNvPicPr preferRelativeResize="0"/>
          <p:nvPr/>
        </p:nvPicPr>
        <p:blipFill>
          <a:blip r:embed="rId4">
            <a:alphaModFix/>
          </a:blip>
          <a:stretch>
            <a:fillRect/>
          </a:stretch>
        </p:blipFill>
        <p:spPr>
          <a:xfrm>
            <a:off x="3298273" y="3824163"/>
            <a:ext cx="2077000" cy="1871875"/>
          </a:xfrm>
          <a:prstGeom prst="rect">
            <a:avLst/>
          </a:prstGeom>
          <a:noFill/>
          <a:ln>
            <a:noFill/>
          </a:ln>
        </p:spPr>
      </p:pic>
      <p:grpSp>
        <p:nvGrpSpPr>
          <p:cNvPr id="1124" name="Google Shape;1124;p56"/>
          <p:cNvGrpSpPr/>
          <p:nvPr/>
        </p:nvGrpSpPr>
        <p:grpSpPr>
          <a:xfrm rot="-1708491" flipH="1">
            <a:off x="268287" y="706270"/>
            <a:ext cx="1124392" cy="781979"/>
            <a:chOff x="3370900" y="1218500"/>
            <a:chExt cx="850650" cy="591600"/>
          </a:xfrm>
        </p:grpSpPr>
        <p:sp>
          <p:nvSpPr>
            <p:cNvPr id="1125" name="Google Shape;1125;p56"/>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6"/>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6"/>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36" name="Google Shape;1136;p56"/>
          <p:cNvPicPr preferRelativeResize="0"/>
          <p:nvPr/>
        </p:nvPicPr>
        <p:blipFill>
          <a:blip r:embed="rId5">
            <a:alphaModFix/>
          </a:blip>
          <a:stretch>
            <a:fillRect/>
          </a:stretch>
        </p:blipFill>
        <p:spPr>
          <a:xfrm>
            <a:off x="5436096" y="2859782"/>
            <a:ext cx="113300" cy="113300"/>
          </a:xfrm>
          <a:prstGeom prst="rect">
            <a:avLst/>
          </a:prstGeom>
          <a:noFill/>
          <a:ln>
            <a:noFill/>
          </a:ln>
        </p:spPr>
      </p:pic>
      <p:pic>
        <p:nvPicPr>
          <p:cNvPr id="1137" name="Google Shape;1137;p56"/>
          <p:cNvPicPr preferRelativeResize="0"/>
          <p:nvPr/>
        </p:nvPicPr>
        <p:blipFill>
          <a:blip r:embed="rId5">
            <a:alphaModFix/>
          </a:blip>
          <a:stretch>
            <a:fillRect/>
          </a:stretch>
        </p:blipFill>
        <p:spPr>
          <a:xfrm>
            <a:off x="8575412" y="3712775"/>
            <a:ext cx="113300" cy="113300"/>
          </a:xfrm>
          <a:prstGeom prst="rect">
            <a:avLst/>
          </a:prstGeom>
          <a:noFill/>
          <a:ln>
            <a:noFill/>
          </a:ln>
        </p:spPr>
      </p:pic>
      <p:pic>
        <p:nvPicPr>
          <p:cNvPr id="1138" name="Google Shape;1138;p56"/>
          <p:cNvPicPr preferRelativeResize="0"/>
          <p:nvPr/>
        </p:nvPicPr>
        <p:blipFill>
          <a:blip r:embed="rId5">
            <a:alphaModFix/>
          </a:blip>
          <a:stretch>
            <a:fillRect/>
          </a:stretch>
        </p:blipFill>
        <p:spPr>
          <a:xfrm>
            <a:off x="879212" y="3103175"/>
            <a:ext cx="113300" cy="113300"/>
          </a:xfrm>
          <a:prstGeom prst="rect">
            <a:avLst/>
          </a:prstGeom>
          <a:noFill/>
          <a:ln>
            <a:noFill/>
          </a:ln>
        </p:spPr>
      </p:pic>
      <p:pic>
        <p:nvPicPr>
          <p:cNvPr id="1139" name="Google Shape;1139;p56"/>
          <p:cNvPicPr preferRelativeResize="0"/>
          <p:nvPr/>
        </p:nvPicPr>
        <p:blipFill>
          <a:blip r:embed="rId5">
            <a:alphaModFix/>
          </a:blip>
          <a:stretch>
            <a:fillRect/>
          </a:stretch>
        </p:blipFill>
        <p:spPr>
          <a:xfrm>
            <a:off x="7432412" y="740975"/>
            <a:ext cx="113300" cy="113300"/>
          </a:xfrm>
          <a:prstGeom prst="rect">
            <a:avLst/>
          </a:prstGeom>
          <a:noFill/>
          <a:ln>
            <a:noFill/>
          </a:ln>
        </p:spPr>
      </p:pic>
      <p:pic>
        <p:nvPicPr>
          <p:cNvPr id="1140" name="Google Shape;1140;p56"/>
          <p:cNvPicPr preferRelativeResize="0"/>
          <p:nvPr/>
        </p:nvPicPr>
        <p:blipFill>
          <a:blip r:embed="rId6">
            <a:alphaModFix/>
          </a:blip>
          <a:stretch>
            <a:fillRect/>
          </a:stretch>
        </p:blipFill>
        <p:spPr>
          <a:xfrm>
            <a:off x="1122075" y="736587"/>
            <a:ext cx="173870" cy="264025"/>
          </a:xfrm>
          <a:prstGeom prst="rect">
            <a:avLst/>
          </a:prstGeom>
          <a:noFill/>
          <a:ln>
            <a:noFill/>
          </a:ln>
        </p:spPr>
      </p:pic>
      <p:pic>
        <p:nvPicPr>
          <p:cNvPr id="1141" name="Google Shape;1141;p56"/>
          <p:cNvPicPr preferRelativeResize="0"/>
          <p:nvPr/>
        </p:nvPicPr>
        <p:blipFill>
          <a:blip r:embed="rId6">
            <a:alphaModFix/>
          </a:blip>
          <a:stretch>
            <a:fillRect/>
          </a:stretch>
        </p:blipFill>
        <p:spPr>
          <a:xfrm>
            <a:off x="4855875" y="3708387"/>
            <a:ext cx="173870" cy="264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60"/>
          <p:cNvPicPr preferRelativeResize="0">
            <a:picLocks noGrp="1"/>
          </p:cNvPicPr>
          <p:nvPr>
            <p:ph type="pic" idx="2"/>
          </p:nvPr>
        </p:nvPicPr>
        <p:blipFill rotWithShape="1">
          <a:blip r:embed="rId3">
            <a:alphaModFix/>
          </a:blip>
          <a:srcRect l="32986" r="2848"/>
          <a:stretch/>
        </p:blipFill>
        <p:spPr>
          <a:xfrm>
            <a:off x="734138" y="690350"/>
            <a:ext cx="3616800" cy="3762900"/>
          </a:xfrm>
          <a:prstGeom prst="ellipse">
            <a:avLst/>
          </a:prstGeom>
          <a:noFill/>
          <a:ln>
            <a:noFill/>
          </a:ln>
        </p:spPr>
      </p:pic>
      <p:sp>
        <p:nvSpPr>
          <p:cNvPr id="1220" name="Google Shape;1220;p60"/>
          <p:cNvSpPr txBox="1">
            <a:spLocks noGrp="1"/>
          </p:cNvSpPr>
          <p:nvPr>
            <p:ph type="title"/>
          </p:nvPr>
        </p:nvSpPr>
        <p:spPr>
          <a:xfrm>
            <a:off x="5076056" y="3435846"/>
            <a:ext cx="2629800" cy="80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RU" sz="3600" dirty="0" smtClean="0"/>
              <a:t>16.02 первое собрание актива Центра Карьеры</a:t>
            </a:r>
            <a:endParaRPr sz="3600" dirty="0"/>
          </a:p>
        </p:txBody>
      </p:sp>
      <p:sp>
        <p:nvSpPr>
          <p:cNvPr id="1221" name="Google Shape;1221;p60"/>
          <p:cNvSpPr txBox="1">
            <a:spLocks noGrp="1"/>
          </p:cNvSpPr>
          <p:nvPr>
            <p:ph type="subTitle" idx="1"/>
          </p:nvPr>
        </p:nvSpPr>
        <p:spPr>
          <a:xfrm flipH="1">
            <a:off x="9468544" y="2859782"/>
            <a:ext cx="45719" cy="802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You can replace the image. Just right-click on it and select “Replace image”</a:t>
            </a:r>
            <a:endParaRPr dirty="0"/>
          </a:p>
        </p:txBody>
      </p:sp>
      <p:pic>
        <p:nvPicPr>
          <p:cNvPr id="1222" name="Google Shape;1222;p60"/>
          <p:cNvPicPr preferRelativeResize="0"/>
          <p:nvPr/>
        </p:nvPicPr>
        <p:blipFill>
          <a:blip r:embed="rId4">
            <a:alphaModFix/>
          </a:blip>
          <a:stretch>
            <a:fillRect/>
          </a:stretch>
        </p:blipFill>
        <p:spPr>
          <a:xfrm rot="-1430077" flipH="1">
            <a:off x="4465225" y="2352690"/>
            <a:ext cx="791595" cy="2133329"/>
          </a:xfrm>
          <a:prstGeom prst="rect">
            <a:avLst/>
          </a:prstGeom>
          <a:noFill/>
          <a:ln>
            <a:noFill/>
          </a:ln>
        </p:spPr>
      </p:pic>
      <p:pic>
        <p:nvPicPr>
          <p:cNvPr id="1223" name="Google Shape;1223;p60"/>
          <p:cNvPicPr preferRelativeResize="0"/>
          <p:nvPr/>
        </p:nvPicPr>
        <p:blipFill>
          <a:blip r:embed="rId4">
            <a:alphaModFix/>
          </a:blip>
          <a:stretch>
            <a:fillRect/>
          </a:stretch>
        </p:blipFill>
        <p:spPr>
          <a:xfrm rot="1430077">
            <a:off x="7524262" y="2563213"/>
            <a:ext cx="814966" cy="1917561"/>
          </a:xfrm>
          <a:prstGeom prst="rect">
            <a:avLst/>
          </a:prstGeom>
          <a:noFill/>
          <a:ln>
            <a:noFill/>
          </a:ln>
        </p:spPr>
      </p:pic>
      <p:pic>
        <p:nvPicPr>
          <p:cNvPr id="1224" name="Google Shape;1224;p60"/>
          <p:cNvPicPr preferRelativeResize="0"/>
          <p:nvPr/>
        </p:nvPicPr>
        <p:blipFill>
          <a:blip r:embed="rId5">
            <a:alphaModFix/>
          </a:blip>
          <a:stretch>
            <a:fillRect/>
          </a:stretch>
        </p:blipFill>
        <p:spPr>
          <a:xfrm>
            <a:off x="1731675" y="1346187"/>
            <a:ext cx="173870" cy="264025"/>
          </a:xfrm>
          <a:prstGeom prst="rect">
            <a:avLst/>
          </a:prstGeom>
          <a:noFill/>
          <a:ln>
            <a:noFill/>
          </a:ln>
        </p:spPr>
      </p:pic>
      <p:pic>
        <p:nvPicPr>
          <p:cNvPr id="1225" name="Google Shape;1225;p60"/>
          <p:cNvPicPr preferRelativeResize="0"/>
          <p:nvPr/>
        </p:nvPicPr>
        <p:blipFill>
          <a:blip r:embed="rId5">
            <a:alphaModFix/>
          </a:blip>
          <a:stretch>
            <a:fillRect/>
          </a:stretch>
        </p:blipFill>
        <p:spPr>
          <a:xfrm>
            <a:off x="948200" y="3989387"/>
            <a:ext cx="173870" cy="264025"/>
          </a:xfrm>
          <a:prstGeom prst="rect">
            <a:avLst/>
          </a:prstGeom>
          <a:noFill/>
          <a:ln>
            <a:noFill/>
          </a:ln>
        </p:spPr>
      </p:pic>
      <p:pic>
        <p:nvPicPr>
          <p:cNvPr id="1226" name="Google Shape;1226;p60"/>
          <p:cNvPicPr preferRelativeResize="0"/>
          <p:nvPr/>
        </p:nvPicPr>
        <p:blipFill>
          <a:blip r:embed="rId5">
            <a:alphaModFix/>
          </a:blip>
          <a:stretch>
            <a:fillRect/>
          </a:stretch>
        </p:blipFill>
        <p:spPr>
          <a:xfrm>
            <a:off x="6157225" y="776600"/>
            <a:ext cx="173870" cy="264025"/>
          </a:xfrm>
          <a:prstGeom prst="rect">
            <a:avLst/>
          </a:prstGeom>
          <a:noFill/>
          <a:ln>
            <a:noFill/>
          </a:ln>
        </p:spPr>
      </p:pic>
      <p:pic>
        <p:nvPicPr>
          <p:cNvPr id="1227" name="Google Shape;1227;p60"/>
          <p:cNvPicPr preferRelativeResize="0"/>
          <p:nvPr/>
        </p:nvPicPr>
        <p:blipFill>
          <a:blip r:embed="rId5">
            <a:alphaModFix/>
          </a:blip>
          <a:stretch>
            <a:fillRect/>
          </a:stretch>
        </p:blipFill>
        <p:spPr>
          <a:xfrm>
            <a:off x="6227475" y="4046512"/>
            <a:ext cx="173870" cy="264025"/>
          </a:xfrm>
          <a:prstGeom prst="rect">
            <a:avLst/>
          </a:prstGeom>
          <a:noFill/>
          <a:ln>
            <a:noFill/>
          </a:ln>
        </p:spPr>
      </p:pic>
      <p:pic>
        <p:nvPicPr>
          <p:cNvPr id="1228" name="Google Shape;1228;p60"/>
          <p:cNvPicPr preferRelativeResize="0"/>
          <p:nvPr/>
        </p:nvPicPr>
        <p:blipFill>
          <a:blip r:embed="rId6">
            <a:alphaModFix/>
          </a:blip>
          <a:stretch>
            <a:fillRect/>
          </a:stretch>
        </p:blipFill>
        <p:spPr>
          <a:xfrm>
            <a:off x="7274062" y="1098150"/>
            <a:ext cx="113300" cy="113300"/>
          </a:xfrm>
          <a:prstGeom prst="rect">
            <a:avLst/>
          </a:prstGeom>
          <a:noFill/>
          <a:ln>
            <a:noFill/>
          </a:ln>
        </p:spPr>
      </p:pic>
      <p:pic>
        <p:nvPicPr>
          <p:cNvPr id="1229" name="Google Shape;1229;p60"/>
          <p:cNvPicPr preferRelativeResize="0"/>
          <p:nvPr/>
        </p:nvPicPr>
        <p:blipFill>
          <a:blip r:embed="rId6">
            <a:alphaModFix/>
          </a:blip>
          <a:stretch>
            <a:fillRect/>
          </a:stretch>
        </p:blipFill>
        <p:spPr>
          <a:xfrm>
            <a:off x="5679812" y="664775"/>
            <a:ext cx="113300" cy="113300"/>
          </a:xfrm>
          <a:prstGeom prst="rect">
            <a:avLst/>
          </a:prstGeom>
          <a:noFill/>
          <a:ln>
            <a:noFill/>
          </a:ln>
        </p:spPr>
      </p:pic>
      <p:pic>
        <p:nvPicPr>
          <p:cNvPr id="1230" name="Google Shape;1230;p60"/>
          <p:cNvPicPr preferRelativeResize="0"/>
          <p:nvPr/>
        </p:nvPicPr>
        <p:blipFill>
          <a:blip r:embed="rId6">
            <a:alphaModFix/>
          </a:blip>
          <a:stretch>
            <a:fillRect/>
          </a:stretch>
        </p:blipFill>
        <p:spPr>
          <a:xfrm>
            <a:off x="4716016" y="627534"/>
            <a:ext cx="113300" cy="113300"/>
          </a:xfrm>
          <a:prstGeom prst="rect">
            <a:avLst/>
          </a:prstGeom>
          <a:noFill/>
          <a:ln>
            <a:noFill/>
          </a:ln>
        </p:spPr>
      </p:pic>
      <p:grpSp>
        <p:nvGrpSpPr>
          <p:cNvPr id="1231" name="Google Shape;1231;p60"/>
          <p:cNvGrpSpPr/>
          <p:nvPr/>
        </p:nvGrpSpPr>
        <p:grpSpPr>
          <a:xfrm rot="-2532583" flipH="1">
            <a:off x="1153893" y="635453"/>
            <a:ext cx="1170159" cy="546321"/>
            <a:chOff x="3341960" y="4275150"/>
            <a:chExt cx="819521" cy="382616"/>
          </a:xfrm>
        </p:grpSpPr>
        <p:sp>
          <p:nvSpPr>
            <p:cNvPr id="1232" name="Google Shape;1232;p60"/>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60"/>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65"/>
          <p:cNvSpPr txBox="1">
            <a:spLocks noGrp="1"/>
          </p:cNvSpPr>
          <p:nvPr>
            <p:ph type="title"/>
          </p:nvPr>
        </p:nvSpPr>
        <p:spPr>
          <a:xfrm>
            <a:off x="2699792" y="1851670"/>
            <a:ext cx="5283624"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ru-RU" sz="4000" dirty="0" smtClean="0"/>
              <a:t>15.03 Интервью с начальником отдела кадровой политики МЗ Забайкальского края Лазаревой Еленой Владимировны </a:t>
            </a:r>
            <a:endParaRPr sz="4000" dirty="0"/>
          </a:p>
        </p:txBody>
      </p:sp>
      <p:sp>
        <p:nvSpPr>
          <p:cNvPr id="1371" name="Google Shape;1371;p65"/>
          <p:cNvSpPr txBox="1">
            <a:spLocks noGrp="1"/>
          </p:cNvSpPr>
          <p:nvPr>
            <p:ph type="title" idx="2"/>
          </p:nvPr>
        </p:nvSpPr>
        <p:spPr>
          <a:xfrm>
            <a:off x="-612576" y="1851670"/>
            <a:ext cx="45719"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sp>
        <p:nvSpPr>
          <p:cNvPr id="1372" name="Google Shape;1372;p65"/>
          <p:cNvSpPr txBox="1">
            <a:spLocks noGrp="1"/>
          </p:cNvSpPr>
          <p:nvPr>
            <p:ph type="subTitle" idx="1"/>
          </p:nvPr>
        </p:nvSpPr>
        <p:spPr>
          <a:xfrm>
            <a:off x="-972616" y="2859782"/>
            <a:ext cx="56697" cy="37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You can enter a subtitle here if you need it</a:t>
            </a:r>
            <a:endParaRPr dirty="0"/>
          </a:p>
        </p:txBody>
      </p:sp>
      <p:pic>
        <p:nvPicPr>
          <p:cNvPr id="1373" name="Google Shape;1373;p65"/>
          <p:cNvPicPr preferRelativeResize="0"/>
          <p:nvPr/>
        </p:nvPicPr>
        <p:blipFill>
          <a:blip r:embed="rId3">
            <a:alphaModFix/>
          </a:blip>
          <a:stretch>
            <a:fillRect/>
          </a:stretch>
        </p:blipFill>
        <p:spPr>
          <a:xfrm rot="5400000">
            <a:off x="1119838" y="2359862"/>
            <a:ext cx="2877550" cy="2689725"/>
          </a:xfrm>
          <a:prstGeom prst="rect">
            <a:avLst/>
          </a:prstGeom>
          <a:noFill/>
          <a:ln>
            <a:noFill/>
          </a:ln>
        </p:spPr>
      </p:pic>
      <p:pic>
        <p:nvPicPr>
          <p:cNvPr id="1374" name="Google Shape;1374;p65"/>
          <p:cNvPicPr preferRelativeResize="0"/>
          <p:nvPr/>
        </p:nvPicPr>
        <p:blipFill>
          <a:blip r:embed="rId4">
            <a:alphaModFix/>
          </a:blip>
          <a:stretch>
            <a:fillRect/>
          </a:stretch>
        </p:blipFill>
        <p:spPr>
          <a:xfrm>
            <a:off x="1098237" y="2689288"/>
            <a:ext cx="113300" cy="113300"/>
          </a:xfrm>
          <a:prstGeom prst="rect">
            <a:avLst/>
          </a:prstGeom>
          <a:noFill/>
          <a:ln>
            <a:noFill/>
          </a:ln>
        </p:spPr>
      </p:pic>
      <p:pic>
        <p:nvPicPr>
          <p:cNvPr id="1375" name="Google Shape;1375;p65"/>
          <p:cNvPicPr preferRelativeResize="0"/>
          <p:nvPr/>
        </p:nvPicPr>
        <p:blipFill>
          <a:blip r:embed="rId4">
            <a:alphaModFix/>
          </a:blip>
          <a:stretch>
            <a:fillRect/>
          </a:stretch>
        </p:blipFill>
        <p:spPr>
          <a:xfrm>
            <a:off x="2698437" y="4365688"/>
            <a:ext cx="113300" cy="113300"/>
          </a:xfrm>
          <a:prstGeom prst="rect">
            <a:avLst/>
          </a:prstGeom>
          <a:noFill/>
          <a:ln>
            <a:noFill/>
          </a:ln>
        </p:spPr>
      </p:pic>
      <p:pic>
        <p:nvPicPr>
          <p:cNvPr id="1376" name="Google Shape;1376;p65"/>
          <p:cNvPicPr preferRelativeResize="0"/>
          <p:nvPr/>
        </p:nvPicPr>
        <p:blipFill>
          <a:blip r:embed="rId4">
            <a:alphaModFix/>
          </a:blip>
          <a:stretch>
            <a:fillRect/>
          </a:stretch>
        </p:blipFill>
        <p:spPr>
          <a:xfrm>
            <a:off x="3779912" y="771550"/>
            <a:ext cx="113300" cy="113300"/>
          </a:xfrm>
          <a:prstGeom prst="rect">
            <a:avLst/>
          </a:prstGeom>
          <a:noFill/>
          <a:ln>
            <a:noFill/>
          </a:ln>
        </p:spPr>
      </p:pic>
      <p:pic>
        <p:nvPicPr>
          <p:cNvPr id="1377" name="Google Shape;1377;p65"/>
          <p:cNvPicPr preferRelativeResize="0"/>
          <p:nvPr/>
        </p:nvPicPr>
        <p:blipFill>
          <a:blip r:embed="rId5">
            <a:alphaModFix/>
          </a:blip>
          <a:stretch>
            <a:fillRect/>
          </a:stretch>
        </p:blipFill>
        <p:spPr>
          <a:xfrm>
            <a:off x="2051720" y="1347614"/>
            <a:ext cx="173870" cy="264025"/>
          </a:xfrm>
          <a:prstGeom prst="rect">
            <a:avLst/>
          </a:prstGeom>
          <a:noFill/>
          <a:ln>
            <a:noFill/>
          </a:ln>
        </p:spPr>
      </p:pic>
      <p:pic>
        <p:nvPicPr>
          <p:cNvPr id="1378" name="Google Shape;1378;p65"/>
          <p:cNvPicPr preferRelativeResize="0"/>
          <p:nvPr/>
        </p:nvPicPr>
        <p:blipFill>
          <a:blip r:embed="rId5">
            <a:alphaModFix/>
          </a:blip>
          <a:stretch>
            <a:fillRect/>
          </a:stretch>
        </p:blipFill>
        <p:spPr>
          <a:xfrm>
            <a:off x="2077062" y="4028587"/>
            <a:ext cx="173870" cy="264025"/>
          </a:xfrm>
          <a:prstGeom prst="rect">
            <a:avLst/>
          </a:prstGeom>
          <a:noFill/>
          <a:ln>
            <a:noFill/>
          </a:ln>
        </p:spPr>
      </p:pic>
      <p:pic>
        <p:nvPicPr>
          <p:cNvPr id="1379" name="Google Shape;1379;p65"/>
          <p:cNvPicPr preferRelativeResize="0"/>
          <p:nvPr/>
        </p:nvPicPr>
        <p:blipFill>
          <a:blip r:embed="rId5">
            <a:alphaModFix/>
          </a:blip>
          <a:stretch>
            <a:fillRect/>
          </a:stretch>
        </p:blipFill>
        <p:spPr>
          <a:xfrm>
            <a:off x="7092280" y="267494"/>
            <a:ext cx="173870" cy="264025"/>
          </a:xfrm>
          <a:prstGeom prst="rect">
            <a:avLst/>
          </a:prstGeom>
          <a:noFill/>
          <a:ln>
            <a:noFill/>
          </a:ln>
        </p:spPr>
      </p:pic>
      <p:pic>
        <p:nvPicPr>
          <p:cNvPr id="1380" name="Google Shape;1380;p65"/>
          <p:cNvPicPr preferRelativeResize="0"/>
          <p:nvPr/>
        </p:nvPicPr>
        <p:blipFill>
          <a:blip r:embed="rId5">
            <a:alphaModFix/>
          </a:blip>
          <a:stretch>
            <a:fillRect/>
          </a:stretch>
        </p:blipFill>
        <p:spPr>
          <a:xfrm>
            <a:off x="5925312" y="4290337"/>
            <a:ext cx="173870" cy="264025"/>
          </a:xfrm>
          <a:prstGeom prst="rect">
            <a:avLst/>
          </a:prstGeom>
          <a:noFill/>
          <a:ln>
            <a:noFill/>
          </a:ln>
        </p:spPr>
      </p:pic>
      <p:grpSp>
        <p:nvGrpSpPr>
          <p:cNvPr id="2" name="Google Shape;1381;p65"/>
          <p:cNvGrpSpPr/>
          <p:nvPr/>
        </p:nvGrpSpPr>
        <p:grpSpPr>
          <a:xfrm rot="435186" flipH="1">
            <a:off x="1342606" y="421752"/>
            <a:ext cx="986396" cy="686007"/>
            <a:chOff x="3370900" y="1218500"/>
            <a:chExt cx="850650" cy="591600"/>
          </a:xfrm>
        </p:grpSpPr>
        <p:sp>
          <p:nvSpPr>
            <p:cNvPr id="1382" name="Google Shape;1382;p6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393;p65"/>
          <p:cNvGrpSpPr/>
          <p:nvPr/>
        </p:nvGrpSpPr>
        <p:grpSpPr>
          <a:xfrm rot="-1192351" flipH="1">
            <a:off x="4232217" y="3817568"/>
            <a:ext cx="986461" cy="686052"/>
            <a:chOff x="3370900" y="1218500"/>
            <a:chExt cx="850650" cy="591600"/>
          </a:xfrm>
        </p:grpSpPr>
        <p:sp>
          <p:nvSpPr>
            <p:cNvPr id="1394" name="Google Shape;1394;p6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6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54"/>
          <p:cNvSpPr txBox="1">
            <a:spLocks noGrp="1"/>
          </p:cNvSpPr>
          <p:nvPr>
            <p:ph type="title"/>
          </p:nvPr>
        </p:nvSpPr>
        <p:spPr>
          <a:xfrm>
            <a:off x="1403648" y="771550"/>
            <a:ext cx="64614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sz="4000" dirty="0" smtClean="0"/>
              <a:t>16.03 Интервью с Главным врачом ГКБ №1 </a:t>
            </a:r>
            <a:r>
              <a:rPr lang="ru-RU" sz="4000" dirty="0" err="1" smtClean="0"/>
              <a:t>Чепцовым</a:t>
            </a:r>
            <a:r>
              <a:rPr lang="ru-RU" sz="4000" dirty="0" smtClean="0"/>
              <a:t> Федором Романовичем</a:t>
            </a:r>
            <a:endParaRPr sz="4000" dirty="0"/>
          </a:p>
        </p:txBody>
      </p:sp>
      <p:pic>
        <p:nvPicPr>
          <p:cNvPr id="1075" name="Google Shape;1075;p54"/>
          <p:cNvPicPr preferRelativeResize="0"/>
          <p:nvPr/>
        </p:nvPicPr>
        <p:blipFill>
          <a:blip r:embed="rId3">
            <a:alphaModFix/>
          </a:blip>
          <a:stretch>
            <a:fillRect/>
          </a:stretch>
        </p:blipFill>
        <p:spPr>
          <a:xfrm rot="-1430076" flipH="1">
            <a:off x="1003871" y="1617014"/>
            <a:ext cx="1078375" cy="2169255"/>
          </a:xfrm>
          <a:prstGeom prst="rect">
            <a:avLst/>
          </a:prstGeom>
          <a:noFill/>
          <a:ln>
            <a:noFill/>
          </a:ln>
        </p:spPr>
      </p:pic>
      <p:pic>
        <p:nvPicPr>
          <p:cNvPr id="1076" name="Google Shape;1076;p54"/>
          <p:cNvPicPr preferRelativeResize="0"/>
          <p:nvPr/>
        </p:nvPicPr>
        <p:blipFill>
          <a:blip r:embed="rId3">
            <a:alphaModFix/>
          </a:blip>
          <a:stretch>
            <a:fillRect/>
          </a:stretch>
        </p:blipFill>
        <p:spPr>
          <a:xfrm rot="1430076">
            <a:off x="7124552" y="1617013"/>
            <a:ext cx="1078375" cy="2169255"/>
          </a:xfrm>
          <a:prstGeom prst="rect">
            <a:avLst/>
          </a:prstGeom>
          <a:noFill/>
          <a:ln>
            <a:noFill/>
          </a:ln>
        </p:spPr>
      </p:pic>
      <p:pic>
        <p:nvPicPr>
          <p:cNvPr id="1077" name="Google Shape;1077;p54"/>
          <p:cNvPicPr preferRelativeResize="0"/>
          <p:nvPr/>
        </p:nvPicPr>
        <p:blipFill>
          <a:blip r:embed="rId4">
            <a:alphaModFix/>
          </a:blip>
          <a:stretch>
            <a:fillRect/>
          </a:stretch>
        </p:blipFill>
        <p:spPr>
          <a:xfrm>
            <a:off x="4689212" y="1045775"/>
            <a:ext cx="113300" cy="113300"/>
          </a:xfrm>
          <a:prstGeom prst="rect">
            <a:avLst/>
          </a:prstGeom>
          <a:noFill/>
          <a:ln>
            <a:noFill/>
          </a:ln>
        </p:spPr>
      </p:pic>
      <p:pic>
        <p:nvPicPr>
          <p:cNvPr id="1078" name="Google Shape;1078;p54"/>
          <p:cNvPicPr preferRelativeResize="0"/>
          <p:nvPr/>
        </p:nvPicPr>
        <p:blipFill>
          <a:blip r:embed="rId4">
            <a:alphaModFix/>
          </a:blip>
          <a:stretch>
            <a:fillRect/>
          </a:stretch>
        </p:blipFill>
        <p:spPr>
          <a:xfrm>
            <a:off x="6289412" y="3941375"/>
            <a:ext cx="113300" cy="113300"/>
          </a:xfrm>
          <a:prstGeom prst="rect">
            <a:avLst/>
          </a:prstGeom>
          <a:noFill/>
          <a:ln>
            <a:noFill/>
          </a:ln>
        </p:spPr>
      </p:pic>
      <p:pic>
        <p:nvPicPr>
          <p:cNvPr id="1079" name="Google Shape;1079;p54"/>
          <p:cNvPicPr preferRelativeResize="0"/>
          <p:nvPr/>
        </p:nvPicPr>
        <p:blipFill>
          <a:blip r:embed="rId4">
            <a:alphaModFix/>
          </a:blip>
          <a:stretch>
            <a:fillRect/>
          </a:stretch>
        </p:blipFill>
        <p:spPr>
          <a:xfrm>
            <a:off x="879212" y="3103175"/>
            <a:ext cx="113300" cy="113300"/>
          </a:xfrm>
          <a:prstGeom prst="rect">
            <a:avLst/>
          </a:prstGeom>
          <a:noFill/>
          <a:ln>
            <a:noFill/>
          </a:ln>
        </p:spPr>
      </p:pic>
      <p:pic>
        <p:nvPicPr>
          <p:cNvPr id="1080" name="Google Shape;1080;p54"/>
          <p:cNvPicPr preferRelativeResize="0"/>
          <p:nvPr/>
        </p:nvPicPr>
        <p:blipFill>
          <a:blip r:embed="rId4">
            <a:alphaModFix/>
          </a:blip>
          <a:stretch>
            <a:fillRect/>
          </a:stretch>
        </p:blipFill>
        <p:spPr>
          <a:xfrm>
            <a:off x="2936612" y="3331775"/>
            <a:ext cx="113300" cy="113300"/>
          </a:xfrm>
          <a:prstGeom prst="rect">
            <a:avLst/>
          </a:prstGeom>
          <a:noFill/>
          <a:ln>
            <a:noFill/>
          </a:ln>
        </p:spPr>
      </p:pic>
      <p:pic>
        <p:nvPicPr>
          <p:cNvPr id="1081" name="Google Shape;1081;p54"/>
          <p:cNvPicPr preferRelativeResize="0"/>
          <p:nvPr/>
        </p:nvPicPr>
        <p:blipFill>
          <a:blip r:embed="rId5">
            <a:alphaModFix/>
          </a:blip>
          <a:stretch>
            <a:fillRect/>
          </a:stretch>
        </p:blipFill>
        <p:spPr>
          <a:xfrm>
            <a:off x="8051225" y="781737"/>
            <a:ext cx="173870" cy="264025"/>
          </a:xfrm>
          <a:prstGeom prst="rect">
            <a:avLst/>
          </a:prstGeom>
          <a:noFill/>
          <a:ln>
            <a:noFill/>
          </a:ln>
        </p:spPr>
      </p:pic>
      <p:pic>
        <p:nvPicPr>
          <p:cNvPr id="1082" name="Google Shape;1082;p54"/>
          <p:cNvPicPr preferRelativeResize="0"/>
          <p:nvPr/>
        </p:nvPicPr>
        <p:blipFill>
          <a:blip r:embed="rId5">
            <a:alphaModFix/>
          </a:blip>
          <a:stretch>
            <a:fillRect/>
          </a:stretch>
        </p:blipFill>
        <p:spPr>
          <a:xfrm>
            <a:off x="3484275" y="660387"/>
            <a:ext cx="173870" cy="264025"/>
          </a:xfrm>
          <a:prstGeom prst="rect">
            <a:avLst/>
          </a:prstGeom>
          <a:noFill/>
          <a:ln>
            <a:noFill/>
          </a:ln>
        </p:spPr>
      </p:pic>
      <p:pic>
        <p:nvPicPr>
          <p:cNvPr id="1083" name="Google Shape;1083;p54"/>
          <p:cNvPicPr preferRelativeResize="0"/>
          <p:nvPr/>
        </p:nvPicPr>
        <p:blipFill>
          <a:blip r:embed="rId5">
            <a:alphaModFix/>
          </a:blip>
          <a:stretch>
            <a:fillRect/>
          </a:stretch>
        </p:blipFill>
        <p:spPr>
          <a:xfrm>
            <a:off x="817275" y="4013187"/>
            <a:ext cx="173870" cy="264025"/>
          </a:xfrm>
          <a:prstGeom prst="rect">
            <a:avLst/>
          </a:prstGeom>
          <a:noFill/>
          <a:ln>
            <a:noFill/>
          </a:ln>
        </p:spPr>
      </p:pic>
      <p:grpSp>
        <p:nvGrpSpPr>
          <p:cNvPr id="2" name="Google Shape;1084;p54"/>
          <p:cNvGrpSpPr/>
          <p:nvPr/>
        </p:nvGrpSpPr>
        <p:grpSpPr>
          <a:xfrm flipH="1">
            <a:off x="3923928" y="3867894"/>
            <a:ext cx="1170194" cy="546338"/>
            <a:chOff x="3341960" y="4275150"/>
            <a:chExt cx="819521" cy="382616"/>
          </a:xfrm>
        </p:grpSpPr>
        <p:sp>
          <p:nvSpPr>
            <p:cNvPr id="1085" name="Google Shape;1085;p54"/>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4"/>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69"/>
          <p:cNvSpPr txBox="1">
            <a:spLocks noGrp="1"/>
          </p:cNvSpPr>
          <p:nvPr>
            <p:ph type="title"/>
          </p:nvPr>
        </p:nvSpPr>
        <p:spPr>
          <a:xfrm>
            <a:off x="1403648" y="1923678"/>
            <a:ext cx="640871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sz="3200" dirty="0" smtClean="0"/>
              <a:t>16.03 Организация встречи ординаторов и студентов 6 курса с заместителем главного врача ГКБ №1 по хирургии Лобановым Леонидом Сергеевичем </a:t>
            </a:r>
            <a:endParaRPr sz="3200" dirty="0"/>
          </a:p>
        </p:txBody>
      </p:sp>
      <p:sp>
        <p:nvSpPr>
          <p:cNvPr id="1479" name="Google Shape;1479;p69"/>
          <p:cNvSpPr txBox="1">
            <a:spLocks noGrp="1"/>
          </p:cNvSpPr>
          <p:nvPr>
            <p:ph type="title" idx="2"/>
          </p:nvPr>
        </p:nvSpPr>
        <p:spPr>
          <a:xfrm>
            <a:off x="-468560" y="1203598"/>
            <a:ext cx="121614"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1480" name="Google Shape;1480;p69"/>
          <p:cNvSpPr txBox="1">
            <a:spLocks noGrp="1"/>
          </p:cNvSpPr>
          <p:nvPr>
            <p:ph type="subTitle" idx="1"/>
          </p:nvPr>
        </p:nvSpPr>
        <p:spPr>
          <a:xfrm>
            <a:off x="-396552" y="2715766"/>
            <a:ext cx="85540" cy="37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You can enter a subtitle here if you need it</a:t>
            </a:r>
            <a:endParaRPr dirty="0"/>
          </a:p>
          <a:p>
            <a:pPr marL="0" lvl="0" indent="0" algn="ctr" rtl="0">
              <a:spcBef>
                <a:spcPts val="0"/>
              </a:spcBef>
              <a:spcAft>
                <a:spcPts val="0"/>
              </a:spcAft>
              <a:buNone/>
            </a:pPr>
            <a:endParaRPr dirty="0"/>
          </a:p>
        </p:txBody>
      </p:sp>
      <p:pic>
        <p:nvPicPr>
          <p:cNvPr id="1481" name="Google Shape;1481;p69"/>
          <p:cNvPicPr preferRelativeResize="0"/>
          <p:nvPr/>
        </p:nvPicPr>
        <p:blipFill>
          <a:blip r:embed="rId3">
            <a:alphaModFix/>
          </a:blip>
          <a:stretch>
            <a:fillRect/>
          </a:stretch>
        </p:blipFill>
        <p:spPr>
          <a:xfrm>
            <a:off x="6083813" y="3805126"/>
            <a:ext cx="1982400" cy="1786625"/>
          </a:xfrm>
          <a:prstGeom prst="rect">
            <a:avLst/>
          </a:prstGeom>
          <a:noFill/>
          <a:ln>
            <a:noFill/>
          </a:ln>
        </p:spPr>
      </p:pic>
      <p:pic>
        <p:nvPicPr>
          <p:cNvPr id="1482" name="Google Shape;1482;p69"/>
          <p:cNvPicPr preferRelativeResize="0"/>
          <p:nvPr/>
        </p:nvPicPr>
        <p:blipFill>
          <a:blip r:embed="rId3">
            <a:alphaModFix/>
          </a:blip>
          <a:stretch>
            <a:fillRect/>
          </a:stretch>
        </p:blipFill>
        <p:spPr>
          <a:xfrm>
            <a:off x="152247" y="3167125"/>
            <a:ext cx="1516125" cy="1366400"/>
          </a:xfrm>
          <a:prstGeom prst="rect">
            <a:avLst/>
          </a:prstGeom>
          <a:noFill/>
          <a:ln>
            <a:noFill/>
          </a:ln>
        </p:spPr>
      </p:pic>
      <p:pic>
        <p:nvPicPr>
          <p:cNvPr id="1483" name="Google Shape;1483;p69"/>
          <p:cNvPicPr preferRelativeResize="0"/>
          <p:nvPr/>
        </p:nvPicPr>
        <p:blipFill>
          <a:blip r:embed="rId4">
            <a:alphaModFix/>
          </a:blip>
          <a:stretch>
            <a:fillRect/>
          </a:stretch>
        </p:blipFill>
        <p:spPr>
          <a:xfrm rot="-5400000">
            <a:off x="6597297" y="3002275"/>
            <a:ext cx="2564200" cy="1718250"/>
          </a:xfrm>
          <a:prstGeom prst="rect">
            <a:avLst/>
          </a:prstGeom>
          <a:noFill/>
          <a:ln>
            <a:noFill/>
          </a:ln>
        </p:spPr>
      </p:pic>
      <p:grpSp>
        <p:nvGrpSpPr>
          <p:cNvPr id="1484" name="Google Shape;1484;p69"/>
          <p:cNvGrpSpPr/>
          <p:nvPr/>
        </p:nvGrpSpPr>
        <p:grpSpPr>
          <a:xfrm rot="-419632" flipH="1">
            <a:off x="7751578" y="1050913"/>
            <a:ext cx="986438" cy="686036"/>
            <a:chOff x="3370900" y="1218500"/>
            <a:chExt cx="850650" cy="591600"/>
          </a:xfrm>
        </p:grpSpPr>
        <p:sp>
          <p:nvSpPr>
            <p:cNvPr id="1485" name="Google Shape;1485;p69"/>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9"/>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9"/>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9"/>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9"/>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9"/>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9"/>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9"/>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9"/>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9"/>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9"/>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69"/>
          <p:cNvGrpSpPr/>
          <p:nvPr/>
        </p:nvGrpSpPr>
        <p:grpSpPr>
          <a:xfrm rot="-2012031" flipH="1">
            <a:off x="877894" y="3930232"/>
            <a:ext cx="986418" cy="686022"/>
            <a:chOff x="3370900" y="1218500"/>
            <a:chExt cx="850650" cy="591600"/>
          </a:xfrm>
        </p:grpSpPr>
        <p:sp>
          <p:nvSpPr>
            <p:cNvPr id="1497" name="Google Shape;1497;p69"/>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9"/>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9"/>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9"/>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9"/>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9"/>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9"/>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9"/>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9"/>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9"/>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9"/>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08" name="Google Shape;1508;p69"/>
          <p:cNvPicPr preferRelativeResize="0"/>
          <p:nvPr/>
        </p:nvPicPr>
        <p:blipFill>
          <a:blip r:embed="rId5">
            <a:alphaModFix/>
          </a:blip>
          <a:stretch>
            <a:fillRect/>
          </a:stretch>
        </p:blipFill>
        <p:spPr>
          <a:xfrm>
            <a:off x="1406462" y="1906187"/>
            <a:ext cx="173870" cy="264025"/>
          </a:xfrm>
          <a:prstGeom prst="rect">
            <a:avLst/>
          </a:prstGeom>
          <a:noFill/>
          <a:ln>
            <a:noFill/>
          </a:ln>
        </p:spPr>
      </p:pic>
      <p:pic>
        <p:nvPicPr>
          <p:cNvPr id="1509" name="Google Shape;1509;p69"/>
          <p:cNvPicPr preferRelativeResize="0"/>
          <p:nvPr/>
        </p:nvPicPr>
        <p:blipFill>
          <a:blip r:embed="rId5">
            <a:alphaModFix/>
          </a:blip>
          <a:stretch>
            <a:fillRect/>
          </a:stretch>
        </p:blipFill>
        <p:spPr>
          <a:xfrm>
            <a:off x="6444208" y="627534"/>
            <a:ext cx="173870" cy="264025"/>
          </a:xfrm>
          <a:prstGeom prst="rect">
            <a:avLst/>
          </a:prstGeom>
          <a:noFill/>
          <a:ln>
            <a:noFill/>
          </a:ln>
        </p:spPr>
      </p:pic>
      <p:pic>
        <p:nvPicPr>
          <p:cNvPr id="1510" name="Google Shape;1510;p69"/>
          <p:cNvPicPr preferRelativeResize="0"/>
          <p:nvPr/>
        </p:nvPicPr>
        <p:blipFill>
          <a:blip r:embed="rId5">
            <a:alphaModFix/>
          </a:blip>
          <a:stretch>
            <a:fillRect/>
          </a:stretch>
        </p:blipFill>
        <p:spPr>
          <a:xfrm>
            <a:off x="5064062" y="4192187"/>
            <a:ext cx="173870" cy="264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7"/>
          <p:cNvSpPr txBox="1">
            <a:spLocks noGrp="1"/>
          </p:cNvSpPr>
          <p:nvPr>
            <p:ph type="title"/>
          </p:nvPr>
        </p:nvSpPr>
        <p:spPr>
          <a:xfrm>
            <a:off x="683568" y="1995686"/>
            <a:ext cx="6696744"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sz="4000" dirty="0" smtClean="0"/>
              <a:t>16.03 Интервью с заместителем главного врача ГКБ № 1 по хирургии Лобановым Леонидом Сергеевичем</a:t>
            </a:r>
            <a:endParaRPr sz="4000" dirty="0"/>
          </a:p>
        </p:txBody>
      </p:sp>
      <p:sp>
        <p:nvSpPr>
          <p:cNvPr id="896" name="Google Shape;896;p47"/>
          <p:cNvSpPr txBox="1">
            <a:spLocks noGrp="1"/>
          </p:cNvSpPr>
          <p:nvPr>
            <p:ph type="title" idx="2"/>
          </p:nvPr>
        </p:nvSpPr>
        <p:spPr>
          <a:xfrm>
            <a:off x="-1476672" y="915566"/>
            <a:ext cx="110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97" name="Google Shape;897;p47"/>
          <p:cNvSpPr txBox="1">
            <a:spLocks noGrp="1"/>
          </p:cNvSpPr>
          <p:nvPr>
            <p:ph type="subTitle" idx="1"/>
          </p:nvPr>
        </p:nvSpPr>
        <p:spPr>
          <a:xfrm>
            <a:off x="-468560" y="2859782"/>
            <a:ext cx="107584"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enter a subtitle here if you need it</a:t>
            </a:r>
            <a:endParaRPr dirty="0"/>
          </a:p>
        </p:txBody>
      </p:sp>
      <p:pic>
        <p:nvPicPr>
          <p:cNvPr id="898" name="Google Shape;898;p47"/>
          <p:cNvPicPr preferRelativeResize="0"/>
          <p:nvPr/>
        </p:nvPicPr>
        <p:blipFill>
          <a:blip r:embed="rId3">
            <a:alphaModFix/>
          </a:blip>
          <a:stretch>
            <a:fillRect/>
          </a:stretch>
        </p:blipFill>
        <p:spPr>
          <a:xfrm flipH="1">
            <a:off x="6732240" y="2047650"/>
            <a:ext cx="2730450" cy="3095850"/>
          </a:xfrm>
          <a:prstGeom prst="rect">
            <a:avLst/>
          </a:prstGeom>
          <a:noFill/>
          <a:ln>
            <a:noFill/>
          </a:ln>
        </p:spPr>
      </p:pic>
      <p:pic>
        <p:nvPicPr>
          <p:cNvPr id="899" name="Google Shape;899;p47"/>
          <p:cNvPicPr preferRelativeResize="0"/>
          <p:nvPr/>
        </p:nvPicPr>
        <p:blipFill>
          <a:blip r:embed="rId4">
            <a:alphaModFix/>
          </a:blip>
          <a:stretch>
            <a:fillRect/>
          </a:stretch>
        </p:blipFill>
        <p:spPr>
          <a:xfrm>
            <a:off x="2683687" y="430650"/>
            <a:ext cx="173870" cy="264025"/>
          </a:xfrm>
          <a:prstGeom prst="rect">
            <a:avLst/>
          </a:prstGeom>
          <a:noFill/>
          <a:ln>
            <a:noFill/>
          </a:ln>
        </p:spPr>
      </p:pic>
      <p:pic>
        <p:nvPicPr>
          <p:cNvPr id="900" name="Google Shape;900;p47"/>
          <p:cNvPicPr preferRelativeResize="0"/>
          <p:nvPr/>
        </p:nvPicPr>
        <p:blipFill>
          <a:blip r:embed="rId4">
            <a:alphaModFix/>
          </a:blip>
          <a:stretch>
            <a:fillRect/>
          </a:stretch>
        </p:blipFill>
        <p:spPr>
          <a:xfrm>
            <a:off x="7636687" y="3173850"/>
            <a:ext cx="173870" cy="264025"/>
          </a:xfrm>
          <a:prstGeom prst="rect">
            <a:avLst/>
          </a:prstGeom>
          <a:noFill/>
          <a:ln>
            <a:noFill/>
          </a:ln>
        </p:spPr>
      </p:pic>
      <p:pic>
        <p:nvPicPr>
          <p:cNvPr id="901" name="Google Shape;901;p47"/>
          <p:cNvPicPr preferRelativeResize="0"/>
          <p:nvPr/>
        </p:nvPicPr>
        <p:blipFill>
          <a:blip r:embed="rId5">
            <a:alphaModFix/>
          </a:blip>
          <a:stretch>
            <a:fillRect/>
          </a:stretch>
        </p:blipFill>
        <p:spPr>
          <a:xfrm>
            <a:off x="7306675" y="4191000"/>
            <a:ext cx="113300" cy="113300"/>
          </a:xfrm>
          <a:prstGeom prst="rect">
            <a:avLst/>
          </a:prstGeom>
          <a:noFill/>
          <a:ln>
            <a:noFill/>
          </a:ln>
        </p:spPr>
      </p:pic>
      <p:pic>
        <p:nvPicPr>
          <p:cNvPr id="902" name="Google Shape;902;p47"/>
          <p:cNvPicPr preferRelativeResize="0"/>
          <p:nvPr/>
        </p:nvPicPr>
        <p:blipFill>
          <a:blip r:embed="rId6">
            <a:alphaModFix/>
          </a:blip>
          <a:stretch>
            <a:fillRect/>
          </a:stretch>
        </p:blipFill>
        <p:spPr>
          <a:xfrm rot="9879694">
            <a:off x="4578494" y="-808035"/>
            <a:ext cx="296613" cy="1860066"/>
          </a:xfrm>
          <a:prstGeom prst="rect">
            <a:avLst/>
          </a:prstGeom>
          <a:noFill/>
          <a:ln>
            <a:noFill/>
          </a:ln>
        </p:spPr>
      </p:pic>
      <p:pic>
        <p:nvPicPr>
          <p:cNvPr id="903" name="Google Shape;903;p47"/>
          <p:cNvPicPr preferRelativeResize="0"/>
          <p:nvPr/>
        </p:nvPicPr>
        <p:blipFill>
          <a:blip r:embed="rId6">
            <a:alphaModFix/>
          </a:blip>
          <a:stretch>
            <a:fillRect/>
          </a:stretch>
        </p:blipFill>
        <p:spPr>
          <a:xfrm rot="9504295" flipH="1">
            <a:off x="4614540" y="-676619"/>
            <a:ext cx="296613" cy="1860065"/>
          </a:xfrm>
          <a:prstGeom prst="rect">
            <a:avLst/>
          </a:prstGeom>
          <a:noFill/>
          <a:ln>
            <a:noFill/>
          </a:ln>
        </p:spPr>
      </p:pic>
      <p:grpSp>
        <p:nvGrpSpPr>
          <p:cNvPr id="2" name="Google Shape;904;p47"/>
          <p:cNvGrpSpPr/>
          <p:nvPr/>
        </p:nvGrpSpPr>
        <p:grpSpPr>
          <a:xfrm rot="-835250" flipH="1">
            <a:off x="7561875" y="281646"/>
            <a:ext cx="973056" cy="676744"/>
            <a:chOff x="3370900" y="1218500"/>
            <a:chExt cx="850650" cy="591600"/>
          </a:xfrm>
        </p:grpSpPr>
        <p:sp>
          <p:nvSpPr>
            <p:cNvPr id="905" name="Google Shape;905;p47"/>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7"/>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7"/>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16;p47"/>
          <p:cNvGrpSpPr/>
          <p:nvPr/>
        </p:nvGrpSpPr>
        <p:grpSpPr>
          <a:xfrm rot="-3201560" flipH="1">
            <a:off x="829107" y="4023876"/>
            <a:ext cx="958634" cy="447565"/>
            <a:chOff x="3341960" y="4275150"/>
            <a:chExt cx="819521" cy="382616"/>
          </a:xfrm>
        </p:grpSpPr>
        <p:sp>
          <p:nvSpPr>
            <p:cNvPr id="917" name="Google Shape;917;p47"/>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7"/>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5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best assignment</a:t>
            </a:r>
            <a:endParaRPr/>
          </a:p>
        </p:txBody>
      </p:sp>
      <p:sp>
        <p:nvSpPr>
          <p:cNvPr id="1021" name="Google Shape;1021;p52"/>
          <p:cNvSpPr txBox="1">
            <a:spLocks noGrp="1"/>
          </p:cNvSpPr>
          <p:nvPr>
            <p:ph type="subTitle" idx="1"/>
          </p:nvPr>
        </p:nvSpPr>
        <p:spPr>
          <a:xfrm>
            <a:off x="720000" y="2204775"/>
            <a:ext cx="1978200" cy="66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Despite being red, Mars is a cold place</a:t>
            </a:r>
            <a:endParaRPr/>
          </a:p>
        </p:txBody>
      </p:sp>
      <p:sp>
        <p:nvSpPr>
          <p:cNvPr id="1022" name="Google Shape;1022;p52"/>
          <p:cNvSpPr txBox="1">
            <a:spLocks noGrp="1"/>
          </p:cNvSpPr>
          <p:nvPr>
            <p:ph type="subTitle" idx="2"/>
          </p:nvPr>
        </p:nvSpPr>
        <p:spPr>
          <a:xfrm>
            <a:off x="3036104" y="2204775"/>
            <a:ext cx="1978200" cy="66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extremely high temperatures</a:t>
            </a:r>
            <a:endParaRPr/>
          </a:p>
        </p:txBody>
      </p:sp>
      <p:sp>
        <p:nvSpPr>
          <p:cNvPr id="1023" name="Google Shape;1023;p52"/>
          <p:cNvSpPr txBox="1">
            <a:spLocks noGrp="1"/>
          </p:cNvSpPr>
          <p:nvPr>
            <p:ph type="subTitle" idx="3"/>
          </p:nvPr>
        </p:nvSpPr>
        <p:spPr>
          <a:xfrm>
            <a:off x="720000" y="3638175"/>
            <a:ext cx="1978200" cy="66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biggest planet in the Solar System</a:t>
            </a:r>
            <a:endParaRPr/>
          </a:p>
        </p:txBody>
      </p:sp>
      <p:sp>
        <p:nvSpPr>
          <p:cNvPr id="1024" name="Google Shape;1024;p52"/>
          <p:cNvSpPr txBox="1">
            <a:spLocks noGrp="1"/>
          </p:cNvSpPr>
          <p:nvPr>
            <p:ph type="subTitle" idx="4"/>
          </p:nvPr>
        </p:nvSpPr>
        <p:spPr>
          <a:xfrm>
            <a:off x="3036104" y="3638175"/>
            <a:ext cx="1978200" cy="66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Saturn is a gas giant and has several rings</a:t>
            </a:r>
            <a:endParaRPr/>
          </a:p>
        </p:txBody>
      </p:sp>
      <p:sp>
        <p:nvSpPr>
          <p:cNvPr id="1025" name="Google Shape;1025;p52"/>
          <p:cNvSpPr txBox="1">
            <a:spLocks noGrp="1"/>
          </p:cNvSpPr>
          <p:nvPr>
            <p:ph type="subTitle" idx="5"/>
          </p:nvPr>
        </p:nvSpPr>
        <p:spPr>
          <a:xfrm>
            <a:off x="720000" y="1921175"/>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Mars</a:t>
            </a:r>
            <a:endParaRPr/>
          </a:p>
        </p:txBody>
      </p:sp>
      <p:sp>
        <p:nvSpPr>
          <p:cNvPr id="1026" name="Google Shape;1026;p52"/>
          <p:cNvSpPr txBox="1">
            <a:spLocks noGrp="1"/>
          </p:cNvSpPr>
          <p:nvPr>
            <p:ph type="subTitle" idx="6"/>
          </p:nvPr>
        </p:nvSpPr>
        <p:spPr>
          <a:xfrm>
            <a:off x="720000" y="3354650"/>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Jupiter</a:t>
            </a:r>
            <a:endParaRPr/>
          </a:p>
        </p:txBody>
      </p:sp>
      <p:sp>
        <p:nvSpPr>
          <p:cNvPr id="1027" name="Google Shape;1027;p52"/>
          <p:cNvSpPr txBox="1">
            <a:spLocks noGrp="1"/>
          </p:cNvSpPr>
          <p:nvPr>
            <p:ph type="subTitle" idx="7"/>
          </p:nvPr>
        </p:nvSpPr>
        <p:spPr>
          <a:xfrm>
            <a:off x="3036100" y="1921175"/>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Venus</a:t>
            </a:r>
            <a:endParaRPr/>
          </a:p>
        </p:txBody>
      </p:sp>
      <p:sp>
        <p:nvSpPr>
          <p:cNvPr id="1028" name="Google Shape;1028;p52"/>
          <p:cNvSpPr txBox="1">
            <a:spLocks noGrp="1"/>
          </p:cNvSpPr>
          <p:nvPr>
            <p:ph type="subTitle" idx="8"/>
          </p:nvPr>
        </p:nvSpPr>
        <p:spPr>
          <a:xfrm>
            <a:off x="3036100" y="3354650"/>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Saturn</a:t>
            </a:r>
            <a:endParaRPr/>
          </a:p>
        </p:txBody>
      </p:sp>
      <p:pic>
        <p:nvPicPr>
          <p:cNvPr id="1029" name="Google Shape;1029;p52"/>
          <p:cNvPicPr preferRelativeResize="0"/>
          <p:nvPr/>
        </p:nvPicPr>
        <p:blipFill>
          <a:blip r:embed="rId3">
            <a:alphaModFix/>
          </a:blip>
          <a:stretch>
            <a:fillRect/>
          </a:stretch>
        </p:blipFill>
        <p:spPr>
          <a:xfrm>
            <a:off x="6309124" y="1492850"/>
            <a:ext cx="2128150" cy="3650650"/>
          </a:xfrm>
          <a:prstGeom prst="rect">
            <a:avLst/>
          </a:prstGeom>
          <a:noFill/>
          <a:ln>
            <a:noFill/>
          </a:ln>
        </p:spPr>
      </p:pic>
      <p:pic>
        <p:nvPicPr>
          <p:cNvPr id="1030" name="Google Shape;1030;p52"/>
          <p:cNvPicPr preferRelativeResize="0"/>
          <p:nvPr/>
        </p:nvPicPr>
        <p:blipFill>
          <a:blip r:embed="rId4">
            <a:alphaModFix/>
          </a:blip>
          <a:stretch>
            <a:fillRect/>
          </a:stretch>
        </p:blipFill>
        <p:spPr>
          <a:xfrm>
            <a:off x="6597187" y="3713812"/>
            <a:ext cx="173870" cy="264025"/>
          </a:xfrm>
          <a:prstGeom prst="rect">
            <a:avLst/>
          </a:prstGeom>
          <a:noFill/>
          <a:ln>
            <a:noFill/>
          </a:ln>
        </p:spPr>
      </p:pic>
      <p:pic>
        <p:nvPicPr>
          <p:cNvPr id="1031" name="Google Shape;1031;p52"/>
          <p:cNvPicPr preferRelativeResize="0"/>
          <p:nvPr/>
        </p:nvPicPr>
        <p:blipFill>
          <a:blip r:embed="rId4">
            <a:alphaModFix/>
          </a:blip>
          <a:stretch>
            <a:fillRect/>
          </a:stretch>
        </p:blipFill>
        <p:spPr>
          <a:xfrm>
            <a:off x="5931650" y="1708287"/>
            <a:ext cx="173870" cy="264025"/>
          </a:xfrm>
          <a:prstGeom prst="rect">
            <a:avLst/>
          </a:prstGeom>
          <a:noFill/>
          <a:ln>
            <a:noFill/>
          </a:ln>
        </p:spPr>
      </p:pic>
      <p:pic>
        <p:nvPicPr>
          <p:cNvPr id="1032" name="Google Shape;1032;p52"/>
          <p:cNvPicPr preferRelativeResize="0"/>
          <p:nvPr/>
        </p:nvPicPr>
        <p:blipFill>
          <a:blip r:embed="rId5">
            <a:alphaModFix/>
          </a:blip>
          <a:stretch>
            <a:fillRect/>
          </a:stretch>
        </p:blipFill>
        <p:spPr>
          <a:xfrm>
            <a:off x="7051412" y="664775"/>
            <a:ext cx="113300" cy="113300"/>
          </a:xfrm>
          <a:prstGeom prst="rect">
            <a:avLst/>
          </a:prstGeom>
          <a:noFill/>
          <a:ln>
            <a:noFill/>
          </a:ln>
        </p:spPr>
      </p:pic>
      <p:pic>
        <p:nvPicPr>
          <p:cNvPr id="1033" name="Google Shape;1033;p52"/>
          <p:cNvPicPr preferRelativeResize="0"/>
          <p:nvPr/>
        </p:nvPicPr>
        <p:blipFill>
          <a:blip r:embed="rId5">
            <a:alphaModFix/>
          </a:blip>
          <a:stretch>
            <a:fillRect/>
          </a:stretch>
        </p:blipFill>
        <p:spPr>
          <a:xfrm>
            <a:off x="8194412" y="4322375"/>
            <a:ext cx="113300" cy="113300"/>
          </a:xfrm>
          <a:prstGeom prst="rect">
            <a:avLst/>
          </a:prstGeom>
          <a:noFill/>
          <a:ln>
            <a:noFill/>
          </a:ln>
        </p:spPr>
      </p:pic>
      <p:pic>
        <p:nvPicPr>
          <p:cNvPr id="1034" name="Google Shape;1034;p52"/>
          <p:cNvPicPr preferRelativeResize="0"/>
          <p:nvPr/>
        </p:nvPicPr>
        <p:blipFill>
          <a:blip r:embed="rId5">
            <a:alphaModFix/>
          </a:blip>
          <a:stretch>
            <a:fillRect/>
          </a:stretch>
        </p:blipFill>
        <p:spPr>
          <a:xfrm>
            <a:off x="7947962" y="2449025"/>
            <a:ext cx="113300" cy="113300"/>
          </a:xfrm>
          <a:prstGeom prst="rect">
            <a:avLst/>
          </a:prstGeom>
          <a:noFill/>
          <a:ln>
            <a:noFill/>
          </a:ln>
        </p:spPr>
      </p:pic>
      <p:pic>
        <p:nvPicPr>
          <p:cNvPr id="1035" name="Google Shape;1035;p52"/>
          <p:cNvPicPr preferRelativeResize="0"/>
          <p:nvPr/>
        </p:nvPicPr>
        <p:blipFill>
          <a:blip r:embed="rId6">
            <a:alphaModFix/>
          </a:blip>
          <a:stretch>
            <a:fillRect/>
          </a:stretch>
        </p:blipFill>
        <p:spPr>
          <a:xfrm rot="-1871708">
            <a:off x="6168917" y="3919280"/>
            <a:ext cx="296613" cy="1860066"/>
          </a:xfrm>
          <a:prstGeom prst="rect">
            <a:avLst/>
          </a:prstGeom>
          <a:noFill/>
          <a:ln>
            <a:noFill/>
          </a:ln>
        </p:spPr>
      </p:pic>
      <p:pic>
        <p:nvPicPr>
          <p:cNvPr id="1036" name="Google Shape;1036;p52"/>
          <p:cNvPicPr preferRelativeResize="0"/>
          <p:nvPr/>
        </p:nvPicPr>
        <p:blipFill>
          <a:blip r:embed="rId6">
            <a:alphaModFix/>
          </a:blip>
          <a:stretch>
            <a:fillRect/>
          </a:stretch>
        </p:blipFill>
        <p:spPr>
          <a:xfrm rot="-2575777" flipH="1">
            <a:off x="6098335" y="3802714"/>
            <a:ext cx="296613" cy="1860066"/>
          </a:xfrm>
          <a:prstGeom prst="rect">
            <a:avLst/>
          </a:prstGeom>
          <a:noFill/>
          <a:ln>
            <a:noFill/>
          </a:ln>
        </p:spPr>
      </p:pic>
      <p:grpSp>
        <p:nvGrpSpPr>
          <p:cNvPr id="1037" name="Google Shape;1037;p52"/>
          <p:cNvGrpSpPr/>
          <p:nvPr/>
        </p:nvGrpSpPr>
        <p:grpSpPr>
          <a:xfrm rot="-243638">
            <a:off x="5601422" y="875984"/>
            <a:ext cx="973034" cy="676710"/>
            <a:chOff x="3370900" y="1218500"/>
            <a:chExt cx="850650" cy="591600"/>
          </a:xfrm>
        </p:grpSpPr>
        <p:sp>
          <p:nvSpPr>
            <p:cNvPr id="1038" name="Google Shape;1038;p52"/>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2"/>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2"/>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2"/>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2"/>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2"/>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2"/>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2"/>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5234" name="Picture 2" descr="https://sun9-66.userapi.com/impg/BhMFOsaQu7QiefOwBziNgcw84G7lqAMvRZhtow/K4tT8itwo6g.jpg?size=1280x1115&amp;quality=95&amp;sign=5004f951b0f7e19a9aebd1331a830e62&amp;type=album"/>
          <p:cNvPicPr>
            <a:picLocks noChangeAspect="1" noChangeArrowheads="1"/>
          </p:cNvPicPr>
          <p:nvPr/>
        </p:nvPicPr>
        <p:blipFill>
          <a:blip r:embed="rId7"/>
          <a:srcRect/>
          <a:stretch>
            <a:fillRect/>
          </a:stretch>
        </p:blipFill>
        <p:spPr bwMode="auto">
          <a:xfrm>
            <a:off x="0" y="0"/>
            <a:ext cx="9144000" cy="51435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4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of our university</a:t>
            </a:r>
            <a:endParaRPr/>
          </a:p>
        </p:txBody>
      </p:sp>
      <p:sp>
        <p:nvSpPr>
          <p:cNvPr id="958" name="Google Shape;958;p49"/>
          <p:cNvSpPr txBox="1">
            <a:spLocks noGrp="1"/>
          </p:cNvSpPr>
          <p:nvPr>
            <p:ph type="subTitle" idx="1"/>
          </p:nvPr>
        </p:nvSpPr>
        <p:spPr>
          <a:xfrm>
            <a:off x="4908998" y="1515225"/>
            <a:ext cx="2947800" cy="270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Speaking of craters, many of them were named after artists or authors who made significant contributions to their respective fields. Mercury takes a little more than 58 days to complete its rotation, so try to imagine how long days must be there! Since the temperatures are so extreme, albeit not as extreme as in Venus, and the solar radiation is so high, Mercury has been deemed to be non-habitable for humans</a:t>
            </a:r>
            <a:endParaRPr/>
          </a:p>
        </p:txBody>
      </p:sp>
      <p:sp>
        <p:nvSpPr>
          <p:cNvPr id="959" name="Google Shape;959;p49"/>
          <p:cNvSpPr txBox="1">
            <a:spLocks noGrp="1"/>
          </p:cNvSpPr>
          <p:nvPr>
            <p:ph type="subTitle" idx="2"/>
          </p:nvPr>
        </p:nvSpPr>
        <p:spPr>
          <a:xfrm>
            <a:off x="1287202" y="1515225"/>
            <a:ext cx="2947800" cy="270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Mercury is the closest planet to the Sun and the smallest one in the entire Solar System. This planet's name has nothing to do with the liquid metal, since Mercury was named after the Roman messenger god. Despite being closer to the Sun than Venus, its temperatures aren't as terribly hot as that planet's. Its surface is quite similar to that of Earth's Moon, which means there are a lot of craters and plains</a:t>
            </a:r>
            <a:endParaRPr/>
          </a:p>
        </p:txBody>
      </p:sp>
      <p:pic>
        <p:nvPicPr>
          <p:cNvPr id="960" name="Google Shape;960;p49"/>
          <p:cNvPicPr preferRelativeResize="0"/>
          <p:nvPr/>
        </p:nvPicPr>
        <p:blipFill>
          <a:blip r:embed="rId3">
            <a:alphaModFix/>
          </a:blip>
          <a:stretch>
            <a:fillRect/>
          </a:stretch>
        </p:blipFill>
        <p:spPr>
          <a:xfrm>
            <a:off x="823737" y="3805112"/>
            <a:ext cx="173870" cy="264025"/>
          </a:xfrm>
          <a:prstGeom prst="rect">
            <a:avLst/>
          </a:prstGeom>
          <a:noFill/>
          <a:ln>
            <a:noFill/>
          </a:ln>
        </p:spPr>
      </p:pic>
      <p:pic>
        <p:nvPicPr>
          <p:cNvPr id="961" name="Google Shape;961;p49"/>
          <p:cNvPicPr preferRelativeResize="0"/>
          <p:nvPr/>
        </p:nvPicPr>
        <p:blipFill>
          <a:blip r:embed="rId4">
            <a:alphaModFix/>
          </a:blip>
          <a:stretch>
            <a:fillRect/>
          </a:stretch>
        </p:blipFill>
        <p:spPr>
          <a:xfrm>
            <a:off x="7797262" y="727700"/>
            <a:ext cx="113300" cy="113300"/>
          </a:xfrm>
          <a:prstGeom prst="rect">
            <a:avLst/>
          </a:prstGeom>
          <a:noFill/>
          <a:ln>
            <a:noFill/>
          </a:ln>
        </p:spPr>
      </p:pic>
      <p:pic>
        <p:nvPicPr>
          <p:cNvPr id="101378" name="Picture 2" descr="https://sun9-76.userapi.com/impg/FdKJJTSp9Djx-URYYtzOlcDys4xK0hZVVudiSw/stgdackbnFE.jpg?size=1280x703&amp;quality=95&amp;sign=fbd2549f091045ef2faa332dc96f98b8&amp;type=album"/>
          <p:cNvPicPr>
            <a:picLocks noChangeAspect="1" noChangeArrowheads="1"/>
          </p:cNvPicPr>
          <p:nvPr/>
        </p:nvPicPr>
        <p:blipFill>
          <a:blip r:embed="rId5"/>
          <a:srcRect/>
          <a:stretch>
            <a:fillRect/>
          </a:stretch>
        </p:blipFill>
        <p:spPr bwMode="auto">
          <a:xfrm>
            <a:off x="0" y="0"/>
            <a:ext cx="9144000" cy="51435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55"/>
          <p:cNvSpPr txBox="1">
            <a:spLocks noGrp="1"/>
          </p:cNvSpPr>
          <p:nvPr>
            <p:ph type="subTitle" idx="1"/>
          </p:nvPr>
        </p:nvSpPr>
        <p:spPr>
          <a:xfrm>
            <a:off x="-468560" y="1419622"/>
            <a:ext cx="105240" cy="1478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“This is a quote, words full of wisdom that someone important said and can make the reader get inspired.”</a:t>
            </a:r>
            <a:endParaRPr dirty="0"/>
          </a:p>
        </p:txBody>
      </p:sp>
      <p:sp>
        <p:nvSpPr>
          <p:cNvPr id="1092" name="Google Shape;1092;p55"/>
          <p:cNvSpPr txBox="1">
            <a:spLocks noGrp="1"/>
          </p:cNvSpPr>
          <p:nvPr>
            <p:ph type="title"/>
          </p:nvPr>
        </p:nvSpPr>
        <p:spPr>
          <a:xfrm>
            <a:off x="1259632" y="3291830"/>
            <a:ext cx="6624736" cy="531900"/>
          </a:xfrm>
          <a:prstGeom prst="rect">
            <a:avLst/>
          </a:prstGeom>
        </p:spPr>
        <p:txBody>
          <a:bodyPr spcFirstLastPara="1" wrap="square" lIns="91425" tIns="91425" rIns="91425" bIns="91425" anchor="ctr" anchorCtr="0">
            <a:noAutofit/>
          </a:bodyPr>
          <a:lstStyle/>
          <a:p>
            <a:r>
              <a:rPr lang="ru-RU" sz="1800" dirty="0" smtClean="0"/>
              <a:t>25.10.22 Экскурсия в анатомический музей для учеников школы №9; Экскурсия в музей анатомии для учеников школы №42, 11 класс</a:t>
            </a:r>
            <a:br>
              <a:rPr lang="ru-RU" sz="1800" dirty="0" smtClean="0"/>
            </a:br>
            <a:r>
              <a:rPr lang="ru-RU" sz="1800" dirty="0" smtClean="0"/>
              <a:t>21.10 Экскурсия в анатомический музей для учеников 10а класса школы №3</a:t>
            </a:r>
            <a:br>
              <a:rPr lang="ru-RU" sz="1800" dirty="0" smtClean="0"/>
            </a:br>
            <a:r>
              <a:rPr lang="ru-RU" sz="1800" dirty="0" smtClean="0"/>
              <a:t>11.11 Экскурсия в анатомический музей для учеников 10б класса школы №3</a:t>
            </a:r>
            <a:br>
              <a:rPr lang="ru-RU" sz="1800" dirty="0" smtClean="0"/>
            </a:br>
            <a:r>
              <a:rPr lang="ru-RU" sz="1800" dirty="0" smtClean="0"/>
              <a:t>18.11 Экскурсия в анатомический музей для учеников 9в класса школы №3</a:t>
            </a:r>
            <a:br>
              <a:rPr lang="ru-RU" sz="1800" dirty="0" smtClean="0"/>
            </a:br>
            <a:r>
              <a:rPr lang="ru-RU" sz="1800" dirty="0" smtClean="0"/>
              <a:t>25.11 Экскурсия в анатомический музей для учеников 11 класса школы №3</a:t>
            </a:r>
            <a:br>
              <a:rPr lang="ru-RU" sz="1800" dirty="0" smtClean="0"/>
            </a:br>
            <a:r>
              <a:rPr lang="ru-RU" sz="3200" dirty="0" smtClean="0"/>
              <a:t/>
            </a:r>
            <a:br>
              <a:rPr lang="ru-RU" sz="3200" dirty="0" smtClean="0"/>
            </a:br>
            <a:r>
              <a:rPr lang="ru-RU" sz="3200" dirty="0" smtClean="0"/>
              <a:t/>
            </a:r>
            <a:br>
              <a:rPr lang="ru-RU" sz="3200" dirty="0" smtClean="0"/>
            </a:br>
            <a:endParaRPr sz="3200" dirty="0"/>
          </a:p>
        </p:txBody>
      </p:sp>
      <p:pic>
        <p:nvPicPr>
          <p:cNvPr id="1093" name="Google Shape;1093;p55"/>
          <p:cNvPicPr preferRelativeResize="0"/>
          <p:nvPr/>
        </p:nvPicPr>
        <p:blipFill>
          <a:blip r:embed="rId3">
            <a:alphaModFix/>
          </a:blip>
          <a:stretch>
            <a:fillRect/>
          </a:stretch>
        </p:blipFill>
        <p:spPr>
          <a:xfrm>
            <a:off x="6075112" y="4069975"/>
            <a:ext cx="113300" cy="113300"/>
          </a:xfrm>
          <a:prstGeom prst="rect">
            <a:avLst/>
          </a:prstGeom>
          <a:noFill/>
          <a:ln>
            <a:noFill/>
          </a:ln>
        </p:spPr>
      </p:pic>
      <p:pic>
        <p:nvPicPr>
          <p:cNvPr id="1094" name="Google Shape;1094;p55"/>
          <p:cNvPicPr preferRelativeResize="0"/>
          <p:nvPr/>
        </p:nvPicPr>
        <p:blipFill>
          <a:blip r:embed="rId4">
            <a:alphaModFix/>
          </a:blip>
          <a:stretch>
            <a:fillRect/>
          </a:stretch>
        </p:blipFill>
        <p:spPr>
          <a:xfrm rot="-5400000">
            <a:off x="-310701" y="2799100"/>
            <a:ext cx="2807500" cy="1881300"/>
          </a:xfrm>
          <a:prstGeom prst="rect">
            <a:avLst/>
          </a:prstGeom>
          <a:noFill/>
          <a:ln>
            <a:noFill/>
          </a:ln>
        </p:spPr>
      </p:pic>
      <p:pic>
        <p:nvPicPr>
          <p:cNvPr id="1095" name="Google Shape;1095;p55"/>
          <p:cNvPicPr preferRelativeResize="0"/>
          <p:nvPr/>
        </p:nvPicPr>
        <p:blipFill>
          <a:blip r:embed="rId5">
            <a:alphaModFix/>
          </a:blip>
          <a:stretch>
            <a:fillRect/>
          </a:stretch>
        </p:blipFill>
        <p:spPr>
          <a:xfrm>
            <a:off x="8245800" y="2944012"/>
            <a:ext cx="173870" cy="264025"/>
          </a:xfrm>
          <a:prstGeom prst="rect">
            <a:avLst/>
          </a:prstGeom>
          <a:noFill/>
          <a:ln>
            <a:noFill/>
          </a:ln>
        </p:spPr>
      </p:pic>
      <p:pic>
        <p:nvPicPr>
          <p:cNvPr id="1096" name="Google Shape;1096;p55"/>
          <p:cNvPicPr preferRelativeResize="0"/>
          <p:nvPr/>
        </p:nvPicPr>
        <p:blipFill>
          <a:blip r:embed="rId5">
            <a:alphaModFix/>
          </a:blip>
          <a:stretch>
            <a:fillRect/>
          </a:stretch>
        </p:blipFill>
        <p:spPr>
          <a:xfrm>
            <a:off x="1426875" y="3632187"/>
            <a:ext cx="173870" cy="264025"/>
          </a:xfrm>
          <a:prstGeom prst="rect">
            <a:avLst/>
          </a:prstGeom>
          <a:noFill/>
          <a:ln>
            <a:noFill/>
          </a:ln>
        </p:spPr>
      </p:pic>
      <p:pic>
        <p:nvPicPr>
          <p:cNvPr id="1097" name="Google Shape;1097;p55"/>
          <p:cNvPicPr preferRelativeResize="0"/>
          <p:nvPr/>
        </p:nvPicPr>
        <p:blipFill>
          <a:blip r:embed="rId5">
            <a:alphaModFix/>
          </a:blip>
          <a:stretch>
            <a:fillRect/>
          </a:stretch>
        </p:blipFill>
        <p:spPr>
          <a:xfrm>
            <a:off x="2341275" y="888987"/>
            <a:ext cx="173870" cy="264025"/>
          </a:xfrm>
          <a:prstGeom prst="rect">
            <a:avLst/>
          </a:prstGeom>
          <a:noFill/>
          <a:ln>
            <a:noFill/>
          </a:ln>
        </p:spPr>
      </p:pic>
      <p:pic>
        <p:nvPicPr>
          <p:cNvPr id="1098" name="Google Shape;1098;p55"/>
          <p:cNvPicPr preferRelativeResize="0"/>
          <p:nvPr/>
        </p:nvPicPr>
        <p:blipFill>
          <a:blip r:embed="rId5">
            <a:alphaModFix/>
          </a:blip>
          <a:stretch>
            <a:fillRect/>
          </a:stretch>
        </p:blipFill>
        <p:spPr>
          <a:xfrm>
            <a:off x="3865275" y="4470387"/>
            <a:ext cx="173870" cy="264025"/>
          </a:xfrm>
          <a:prstGeom prst="rect">
            <a:avLst/>
          </a:prstGeom>
          <a:noFill/>
          <a:ln>
            <a:noFill/>
          </a:ln>
        </p:spPr>
      </p:pic>
      <p:pic>
        <p:nvPicPr>
          <p:cNvPr id="1099" name="Google Shape;1099;p55"/>
          <p:cNvPicPr preferRelativeResize="0"/>
          <p:nvPr/>
        </p:nvPicPr>
        <p:blipFill>
          <a:blip r:embed="rId5">
            <a:alphaModFix/>
          </a:blip>
          <a:stretch>
            <a:fillRect/>
          </a:stretch>
        </p:blipFill>
        <p:spPr>
          <a:xfrm>
            <a:off x="7917600" y="1327612"/>
            <a:ext cx="173870" cy="264025"/>
          </a:xfrm>
          <a:prstGeom prst="rect">
            <a:avLst/>
          </a:prstGeom>
          <a:noFill/>
          <a:ln>
            <a:noFill/>
          </a:ln>
        </p:spPr>
      </p:pic>
      <p:pic>
        <p:nvPicPr>
          <p:cNvPr id="1100" name="Google Shape;1100;p55"/>
          <p:cNvPicPr preferRelativeResize="0"/>
          <p:nvPr/>
        </p:nvPicPr>
        <p:blipFill>
          <a:blip r:embed="rId5">
            <a:alphaModFix/>
          </a:blip>
          <a:stretch>
            <a:fillRect/>
          </a:stretch>
        </p:blipFill>
        <p:spPr>
          <a:xfrm>
            <a:off x="2493675" y="3098787"/>
            <a:ext cx="173870" cy="264025"/>
          </a:xfrm>
          <a:prstGeom prst="rect">
            <a:avLst/>
          </a:prstGeom>
          <a:noFill/>
          <a:ln>
            <a:noFill/>
          </a:ln>
        </p:spPr>
      </p:pic>
      <p:grpSp>
        <p:nvGrpSpPr>
          <p:cNvPr id="2" name="Google Shape;1101;p55"/>
          <p:cNvGrpSpPr/>
          <p:nvPr/>
        </p:nvGrpSpPr>
        <p:grpSpPr>
          <a:xfrm rot="1545245">
            <a:off x="306416" y="207966"/>
            <a:ext cx="972989" cy="676709"/>
            <a:chOff x="3370900" y="1218500"/>
            <a:chExt cx="850650" cy="591600"/>
          </a:xfrm>
        </p:grpSpPr>
        <p:sp>
          <p:nvSpPr>
            <p:cNvPr id="1102" name="Google Shape;1102;p5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8"/>
          <p:cNvSpPr txBox="1">
            <a:spLocks noGrp="1"/>
          </p:cNvSpPr>
          <p:nvPr>
            <p:ph type="title"/>
          </p:nvPr>
        </p:nvSpPr>
        <p:spPr>
          <a:xfrm>
            <a:off x="467544" y="987574"/>
            <a:ext cx="608416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4000" dirty="0" smtClean="0"/>
              <a:t>16.03 интервью с ординатором по специальности «Терапия» Еленой </a:t>
            </a:r>
            <a:r>
              <a:rPr lang="ru-RU" sz="4000" dirty="0" err="1" smtClean="0"/>
              <a:t>Придатко</a:t>
            </a:r>
            <a:endParaRPr sz="4000" dirty="0"/>
          </a:p>
        </p:txBody>
      </p:sp>
      <p:sp>
        <p:nvSpPr>
          <p:cNvPr id="924" name="Google Shape;924;p48"/>
          <p:cNvSpPr txBox="1">
            <a:spLocks noGrp="1"/>
          </p:cNvSpPr>
          <p:nvPr>
            <p:ph type="subTitle" idx="1"/>
          </p:nvPr>
        </p:nvSpPr>
        <p:spPr>
          <a:xfrm>
            <a:off x="-540568" y="987574"/>
            <a:ext cx="107584"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accent4"/>
                </a:solidFill>
              </a:rPr>
              <a:t>Do you know what helps you make your point clear? Lists like this one:</a:t>
            </a:r>
            <a:br>
              <a:rPr lang="en" dirty="0">
                <a:solidFill>
                  <a:schemeClr val="accent4"/>
                </a:solidFill>
              </a:rPr>
            </a:br>
            <a:endParaRPr dirty="0">
              <a:solidFill>
                <a:schemeClr val="accent4"/>
              </a:solidFill>
            </a:endParaRPr>
          </a:p>
          <a:p>
            <a:pPr marL="457200" lvl="0" indent="-317500" algn="l" rtl="0">
              <a:spcBef>
                <a:spcPts val="0"/>
              </a:spcBef>
              <a:spcAft>
                <a:spcPts val="0"/>
              </a:spcAft>
              <a:buClr>
                <a:schemeClr val="dk1"/>
              </a:buClr>
              <a:buSzPts val="1400"/>
              <a:buFont typeface="Assistant"/>
              <a:buChar char="●"/>
            </a:pPr>
            <a:r>
              <a:rPr lang="en" dirty="0">
                <a:solidFill>
                  <a:schemeClr val="accent4"/>
                </a:solidFill>
              </a:rPr>
              <a:t>They’re simple </a:t>
            </a:r>
            <a:endParaRPr dirty="0">
              <a:solidFill>
                <a:schemeClr val="accent4"/>
              </a:solidFill>
            </a:endParaRPr>
          </a:p>
          <a:p>
            <a:pPr marL="457200" lvl="0" indent="-317500" algn="l" rtl="0">
              <a:spcBef>
                <a:spcPts val="0"/>
              </a:spcBef>
              <a:spcAft>
                <a:spcPts val="0"/>
              </a:spcAft>
              <a:buClr>
                <a:schemeClr val="dk1"/>
              </a:buClr>
              <a:buSzPts val="1400"/>
              <a:buFont typeface="Assistant"/>
              <a:buChar char="●"/>
            </a:pPr>
            <a:r>
              <a:rPr lang="en" dirty="0">
                <a:solidFill>
                  <a:schemeClr val="accent4"/>
                </a:solidFill>
              </a:rPr>
              <a:t>You can organize your ideas clearly</a:t>
            </a:r>
            <a:endParaRPr dirty="0">
              <a:solidFill>
                <a:schemeClr val="accent4"/>
              </a:solidFill>
            </a:endParaRPr>
          </a:p>
          <a:p>
            <a:pPr marL="457200" lvl="0" indent="-317500" algn="l" rtl="0">
              <a:spcBef>
                <a:spcPts val="0"/>
              </a:spcBef>
              <a:spcAft>
                <a:spcPts val="0"/>
              </a:spcAft>
              <a:buClr>
                <a:schemeClr val="dk1"/>
              </a:buClr>
              <a:buSzPts val="1400"/>
              <a:buFont typeface="Assistant"/>
              <a:buChar char="●"/>
            </a:pPr>
            <a:r>
              <a:rPr lang="en" dirty="0">
                <a:solidFill>
                  <a:schemeClr val="accent4"/>
                </a:solidFill>
              </a:rPr>
              <a:t>You’ll never forget to buy milk!</a:t>
            </a:r>
            <a:endParaRPr dirty="0">
              <a:solidFill>
                <a:schemeClr val="accent4"/>
              </a:solidFill>
            </a:endParaRPr>
          </a:p>
          <a:p>
            <a:pPr marL="0" lvl="0" indent="0" algn="l" rtl="0">
              <a:spcBef>
                <a:spcPts val="0"/>
              </a:spcBef>
              <a:spcAft>
                <a:spcPts val="0"/>
              </a:spcAft>
              <a:buClr>
                <a:schemeClr val="dk1"/>
              </a:buClr>
              <a:buSzPts val="1100"/>
              <a:buFont typeface="Arial"/>
              <a:buNone/>
            </a:pPr>
            <a:endParaRPr dirty="0">
              <a:solidFill>
                <a:schemeClr val="accent4"/>
              </a:solidFill>
            </a:endParaRPr>
          </a:p>
          <a:p>
            <a:pPr marL="0" lvl="0" indent="0" algn="l" rtl="0">
              <a:spcBef>
                <a:spcPts val="0"/>
              </a:spcBef>
              <a:spcAft>
                <a:spcPts val="0"/>
              </a:spcAft>
              <a:buNone/>
            </a:pPr>
            <a:r>
              <a:rPr lang="en" dirty="0">
                <a:solidFill>
                  <a:schemeClr val="accent4"/>
                </a:solidFill>
              </a:rPr>
              <a:t>And the most important thing: the audience won’t miss the point of your presentation</a:t>
            </a:r>
            <a:endParaRPr dirty="0">
              <a:solidFill>
                <a:schemeClr val="accent4"/>
              </a:solidFill>
            </a:endParaRPr>
          </a:p>
        </p:txBody>
      </p:sp>
      <p:pic>
        <p:nvPicPr>
          <p:cNvPr id="925" name="Google Shape;925;p48"/>
          <p:cNvPicPr preferRelativeResize="0"/>
          <p:nvPr/>
        </p:nvPicPr>
        <p:blipFill rotWithShape="1">
          <a:blip r:embed="rId3">
            <a:alphaModFix/>
          </a:blip>
          <a:srcRect t="31960" b="1620"/>
          <a:stretch/>
        </p:blipFill>
        <p:spPr>
          <a:xfrm>
            <a:off x="6084168" y="1923678"/>
            <a:ext cx="2346607" cy="2397328"/>
          </a:xfrm>
          <a:prstGeom prst="ellipse">
            <a:avLst/>
          </a:prstGeom>
          <a:noFill/>
          <a:ln>
            <a:noFill/>
          </a:ln>
        </p:spPr>
      </p:pic>
      <p:grpSp>
        <p:nvGrpSpPr>
          <p:cNvPr id="926" name="Google Shape;926;p48"/>
          <p:cNvGrpSpPr/>
          <p:nvPr/>
        </p:nvGrpSpPr>
        <p:grpSpPr>
          <a:xfrm>
            <a:off x="5580112" y="3651870"/>
            <a:ext cx="1088747" cy="757189"/>
            <a:chOff x="3370900" y="1218500"/>
            <a:chExt cx="850650" cy="591600"/>
          </a:xfrm>
        </p:grpSpPr>
        <p:sp>
          <p:nvSpPr>
            <p:cNvPr id="927" name="Google Shape;927;p48"/>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8"/>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8"/>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8"/>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8"/>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8"/>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8"/>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8"/>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8"/>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8"/>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8"/>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48"/>
          <p:cNvGrpSpPr/>
          <p:nvPr/>
        </p:nvGrpSpPr>
        <p:grpSpPr>
          <a:xfrm rot="-1587857" flipH="1">
            <a:off x="7051145" y="109665"/>
            <a:ext cx="958658" cy="447576"/>
            <a:chOff x="3341960" y="4275150"/>
            <a:chExt cx="819521" cy="382616"/>
          </a:xfrm>
        </p:grpSpPr>
        <p:sp>
          <p:nvSpPr>
            <p:cNvPr id="939" name="Google Shape;939;p48"/>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8"/>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1" name="Google Shape;941;p48"/>
          <p:cNvPicPr preferRelativeResize="0"/>
          <p:nvPr/>
        </p:nvPicPr>
        <p:blipFill>
          <a:blip r:embed="rId4">
            <a:alphaModFix/>
          </a:blip>
          <a:stretch>
            <a:fillRect/>
          </a:stretch>
        </p:blipFill>
        <p:spPr>
          <a:xfrm>
            <a:off x="7925225" y="1811025"/>
            <a:ext cx="113300" cy="113300"/>
          </a:xfrm>
          <a:prstGeom prst="rect">
            <a:avLst/>
          </a:prstGeom>
          <a:noFill/>
          <a:ln>
            <a:noFill/>
          </a:ln>
        </p:spPr>
      </p:pic>
      <p:pic>
        <p:nvPicPr>
          <p:cNvPr id="942" name="Google Shape;942;p48"/>
          <p:cNvPicPr preferRelativeResize="0"/>
          <p:nvPr/>
        </p:nvPicPr>
        <p:blipFill>
          <a:blip r:embed="rId4">
            <a:alphaModFix/>
          </a:blip>
          <a:stretch>
            <a:fillRect/>
          </a:stretch>
        </p:blipFill>
        <p:spPr>
          <a:xfrm>
            <a:off x="5492450" y="3944575"/>
            <a:ext cx="113300" cy="113300"/>
          </a:xfrm>
          <a:prstGeom prst="rect">
            <a:avLst/>
          </a:prstGeom>
          <a:noFill/>
          <a:ln>
            <a:noFill/>
          </a:ln>
        </p:spPr>
      </p:pic>
      <p:pic>
        <p:nvPicPr>
          <p:cNvPr id="943" name="Google Shape;943;p48"/>
          <p:cNvPicPr preferRelativeResize="0"/>
          <p:nvPr/>
        </p:nvPicPr>
        <p:blipFill>
          <a:blip r:embed="rId4">
            <a:alphaModFix/>
          </a:blip>
          <a:stretch>
            <a:fillRect/>
          </a:stretch>
        </p:blipFill>
        <p:spPr>
          <a:xfrm>
            <a:off x="279800" y="3748625"/>
            <a:ext cx="113300" cy="113300"/>
          </a:xfrm>
          <a:prstGeom prst="rect">
            <a:avLst/>
          </a:prstGeom>
          <a:noFill/>
          <a:ln>
            <a:noFill/>
          </a:ln>
        </p:spPr>
      </p:pic>
      <p:pic>
        <p:nvPicPr>
          <p:cNvPr id="944" name="Google Shape;944;p48"/>
          <p:cNvPicPr preferRelativeResize="0"/>
          <p:nvPr/>
        </p:nvPicPr>
        <p:blipFill>
          <a:blip r:embed="rId4">
            <a:alphaModFix/>
          </a:blip>
          <a:stretch>
            <a:fillRect/>
          </a:stretch>
        </p:blipFill>
        <p:spPr>
          <a:xfrm>
            <a:off x="474425" y="218813"/>
            <a:ext cx="113300" cy="113300"/>
          </a:xfrm>
          <a:prstGeom prst="rect">
            <a:avLst/>
          </a:prstGeom>
          <a:noFill/>
          <a:ln>
            <a:noFill/>
          </a:ln>
        </p:spPr>
      </p:pic>
      <p:pic>
        <p:nvPicPr>
          <p:cNvPr id="945" name="Google Shape;945;p48"/>
          <p:cNvPicPr preferRelativeResize="0"/>
          <p:nvPr/>
        </p:nvPicPr>
        <p:blipFill>
          <a:blip r:embed="rId4">
            <a:alphaModFix/>
          </a:blip>
          <a:stretch>
            <a:fillRect/>
          </a:stretch>
        </p:blipFill>
        <p:spPr>
          <a:xfrm>
            <a:off x="8374137" y="4017575"/>
            <a:ext cx="113300" cy="113300"/>
          </a:xfrm>
          <a:prstGeom prst="rect">
            <a:avLst/>
          </a:prstGeom>
          <a:noFill/>
          <a:ln>
            <a:noFill/>
          </a:ln>
        </p:spPr>
      </p:pic>
      <p:pic>
        <p:nvPicPr>
          <p:cNvPr id="946" name="Google Shape;946;p48"/>
          <p:cNvPicPr preferRelativeResize="0"/>
          <p:nvPr/>
        </p:nvPicPr>
        <p:blipFill>
          <a:blip r:embed="rId4">
            <a:alphaModFix/>
          </a:blip>
          <a:stretch>
            <a:fillRect/>
          </a:stretch>
        </p:blipFill>
        <p:spPr>
          <a:xfrm>
            <a:off x="868625" y="4801288"/>
            <a:ext cx="113300" cy="113300"/>
          </a:xfrm>
          <a:prstGeom prst="rect">
            <a:avLst/>
          </a:prstGeom>
          <a:noFill/>
          <a:ln>
            <a:noFill/>
          </a:ln>
        </p:spPr>
      </p:pic>
      <p:pic>
        <p:nvPicPr>
          <p:cNvPr id="947" name="Google Shape;947;p48"/>
          <p:cNvPicPr preferRelativeResize="0"/>
          <p:nvPr/>
        </p:nvPicPr>
        <p:blipFill>
          <a:blip r:embed="rId4">
            <a:alphaModFix/>
          </a:blip>
          <a:stretch>
            <a:fillRect/>
          </a:stretch>
        </p:blipFill>
        <p:spPr>
          <a:xfrm>
            <a:off x="8845450" y="674725"/>
            <a:ext cx="113300" cy="113300"/>
          </a:xfrm>
          <a:prstGeom prst="rect">
            <a:avLst/>
          </a:prstGeom>
          <a:noFill/>
          <a:ln>
            <a:noFill/>
          </a:ln>
        </p:spPr>
      </p:pic>
      <p:pic>
        <p:nvPicPr>
          <p:cNvPr id="948" name="Google Shape;948;p48"/>
          <p:cNvPicPr preferRelativeResize="0"/>
          <p:nvPr/>
        </p:nvPicPr>
        <p:blipFill>
          <a:blip r:embed="rId4">
            <a:alphaModFix/>
          </a:blip>
          <a:stretch>
            <a:fillRect/>
          </a:stretch>
        </p:blipFill>
        <p:spPr>
          <a:xfrm>
            <a:off x="7220125" y="875425"/>
            <a:ext cx="113300" cy="113300"/>
          </a:xfrm>
          <a:prstGeom prst="rect">
            <a:avLst/>
          </a:prstGeom>
          <a:noFill/>
          <a:ln>
            <a:noFill/>
          </a:ln>
        </p:spPr>
      </p:pic>
      <p:pic>
        <p:nvPicPr>
          <p:cNvPr id="949" name="Google Shape;949;p48"/>
          <p:cNvPicPr preferRelativeResize="0"/>
          <p:nvPr/>
        </p:nvPicPr>
        <p:blipFill>
          <a:blip r:embed="rId5">
            <a:alphaModFix/>
          </a:blip>
          <a:stretch>
            <a:fillRect/>
          </a:stretch>
        </p:blipFill>
        <p:spPr>
          <a:xfrm>
            <a:off x="8143612" y="1541962"/>
            <a:ext cx="173870" cy="264025"/>
          </a:xfrm>
          <a:prstGeom prst="rect">
            <a:avLst/>
          </a:prstGeom>
          <a:noFill/>
          <a:ln>
            <a:noFill/>
          </a:ln>
        </p:spPr>
      </p:pic>
      <p:pic>
        <p:nvPicPr>
          <p:cNvPr id="950" name="Google Shape;950;p48"/>
          <p:cNvPicPr preferRelativeResize="0"/>
          <p:nvPr/>
        </p:nvPicPr>
        <p:blipFill>
          <a:blip r:embed="rId5">
            <a:alphaModFix/>
          </a:blip>
          <a:stretch>
            <a:fillRect/>
          </a:stretch>
        </p:blipFill>
        <p:spPr>
          <a:xfrm>
            <a:off x="8671587" y="4604012"/>
            <a:ext cx="173870" cy="264025"/>
          </a:xfrm>
          <a:prstGeom prst="rect">
            <a:avLst/>
          </a:prstGeom>
          <a:noFill/>
          <a:ln>
            <a:noFill/>
          </a:ln>
        </p:spPr>
      </p:pic>
      <p:pic>
        <p:nvPicPr>
          <p:cNvPr id="951" name="Google Shape;951;p48"/>
          <p:cNvPicPr preferRelativeResize="0"/>
          <p:nvPr/>
        </p:nvPicPr>
        <p:blipFill>
          <a:blip r:embed="rId5">
            <a:alphaModFix/>
          </a:blip>
          <a:stretch>
            <a:fillRect/>
          </a:stretch>
        </p:blipFill>
        <p:spPr>
          <a:xfrm>
            <a:off x="173787" y="674737"/>
            <a:ext cx="173870" cy="264025"/>
          </a:xfrm>
          <a:prstGeom prst="rect">
            <a:avLst/>
          </a:prstGeom>
          <a:noFill/>
          <a:ln>
            <a:noFill/>
          </a:ln>
        </p:spPr>
      </p:pic>
      <p:pic>
        <p:nvPicPr>
          <p:cNvPr id="952" name="Google Shape;952;p48"/>
          <p:cNvPicPr preferRelativeResize="0"/>
          <p:nvPr/>
        </p:nvPicPr>
        <p:blipFill>
          <a:blip r:embed="rId5">
            <a:alphaModFix/>
          </a:blip>
          <a:stretch>
            <a:fillRect/>
          </a:stretch>
        </p:blipFill>
        <p:spPr>
          <a:xfrm>
            <a:off x="4708762" y="4604012"/>
            <a:ext cx="173870" cy="264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is graduating?</a:t>
            </a:r>
            <a:endParaRPr/>
          </a:p>
        </p:txBody>
      </p:sp>
      <p:sp>
        <p:nvSpPr>
          <p:cNvPr id="967" name="Google Shape;967;p50"/>
          <p:cNvSpPr txBox="1">
            <a:spLocks noGrp="1"/>
          </p:cNvSpPr>
          <p:nvPr>
            <p:ph type="subTitle" idx="1"/>
          </p:nvPr>
        </p:nvSpPr>
        <p:spPr>
          <a:xfrm>
            <a:off x="4923247" y="2960524"/>
            <a:ext cx="2505600" cy="101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a beautiful name and is the second planet from the Sun. It’s hot and has a poisonous atmosphere</a:t>
            </a:r>
            <a:endParaRPr/>
          </a:p>
        </p:txBody>
      </p:sp>
      <p:sp>
        <p:nvSpPr>
          <p:cNvPr id="968" name="Google Shape;968;p50"/>
          <p:cNvSpPr txBox="1">
            <a:spLocks noGrp="1"/>
          </p:cNvSpPr>
          <p:nvPr>
            <p:ph type="subTitle" idx="2"/>
          </p:nvPr>
        </p:nvSpPr>
        <p:spPr>
          <a:xfrm>
            <a:off x="1715375" y="2960524"/>
            <a:ext cx="2505600" cy="101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Mercury is the closest planet to the Sun and the smallest one in the Solar System—it’s only a bit larger than the Moon</a:t>
            </a:r>
            <a:endParaRPr/>
          </a:p>
        </p:txBody>
      </p:sp>
      <p:sp>
        <p:nvSpPr>
          <p:cNvPr id="969" name="Google Shape;969;p50"/>
          <p:cNvSpPr txBox="1">
            <a:spLocks noGrp="1"/>
          </p:cNvSpPr>
          <p:nvPr>
            <p:ph type="subTitle" idx="3"/>
          </p:nvPr>
        </p:nvSpPr>
        <p:spPr>
          <a:xfrm>
            <a:off x="1715375" y="2401626"/>
            <a:ext cx="2505600" cy="55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Mercury</a:t>
            </a:r>
            <a:endParaRPr/>
          </a:p>
        </p:txBody>
      </p:sp>
      <p:sp>
        <p:nvSpPr>
          <p:cNvPr id="970" name="Google Shape;970;p50"/>
          <p:cNvSpPr txBox="1">
            <a:spLocks noGrp="1"/>
          </p:cNvSpPr>
          <p:nvPr>
            <p:ph type="subTitle" idx="4"/>
          </p:nvPr>
        </p:nvSpPr>
        <p:spPr>
          <a:xfrm>
            <a:off x="4923250" y="2472901"/>
            <a:ext cx="2505600" cy="558900"/>
          </a:xfrm>
          <a:prstGeom prst="rect">
            <a:avLst/>
          </a:prstGeom>
        </p:spPr>
        <p:txBody>
          <a:bodyPr spcFirstLastPara="1" wrap="square" lIns="91425" tIns="91425" rIns="91425" bIns="91425" anchor="b" anchorCtr="0">
            <a:noAutofit/>
          </a:bodyPr>
          <a:lstStyle/>
          <a:p>
            <a:pPr marL="0" lvl="0" indent="0" algn="ctr" rtl="0">
              <a:spcBef>
                <a:spcPts val="600"/>
              </a:spcBef>
              <a:spcAft>
                <a:spcPts val="100"/>
              </a:spcAft>
              <a:buNone/>
            </a:pPr>
            <a:r>
              <a:rPr lang="en"/>
              <a:t>Venus</a:t>
            </a:r>
            <a:endParaRPr/>
          </a:p>
        </p:txBody>
      </p:sp>
      <p:grpSp>
        <p:nvGrpSpPr>
          <p:cNvPr id="971" name="Google Shape;971;p50"/>
          <p:cNvGrpSpPr/>
          <p:nvPr/>
        </p:nvGrpSpPr>
        <p:grpSpPr>
          <a:xfrm rot="-4072067" flipH="1">
            <a:off x="7942952" y="4065792"/>
            <a:ext cx="1170294" cy="546384"/>
            <a:chOff x="3341960" y="4275150"/>
            <a:chExt cx="819521" cy="382616"/>
          </a:xfrm>
        </p:grpSpPr>
        <p:sp>
          <p:nvSpPr>
            <p:cNvPr id="972" name="Google Shape;972;p50"/>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0"/>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74" name="Google Shape;974;p50"/>
          <p:cNvPicPr preferRelativeResize="0"/>
          <p:nvPr/>
        </p:nvPicPr>
        <p:blipFill>
          <a:blip r:embed="rId3">
            <a:alphaModFix/>
          </a:blip>
          <a:stretch>
            <a:fillRect/>
          </a:stretch>
        </p:blipFill>
        <p:spPr>
          <a:xfrm>
            <a:off x="849962" y="4471987"/>
            <a:ext cx="173870" cy="264025"/>
          </a:xfrm>
          <a:prstGeom prst="rect">
            <a:avLst/>
          </a:prstGeom>
          <a:noFill/>
          <a:ln>
            <a:noFill/>
          </a:ln>
        </p:spPr>
      </p:pic>
      <p:pic>
        <p:nvPicPr>
          <p:cNvPr id="975" name="Google Shape;975;p50"/>
          <p:cNvPicPr preferRelativeResize="0"/>
          <p:nvPr/>
        </p:nvPicPr>
        <p:blipFill>
          <a:blip r:embed="rId3">
            <a:alphaModFix/>
          </a:blip>
          <a:stretch>
            <a:fillRect/>
          </a:stretch>
        </p:blipFill>
        <p:spPr>
          <a:xfrm>
            <a:off x="8343850" y="3765587"/>
            <a:ext cx="173870" cy="264025"/>
          </a:xfrm>
          <a:prstGeom prst="rect">
            <a:avLst/>
          </a:prstGeom>
          <a:noFill/>
          <a:ln>
            <a:noFill/>
          </a:ln>
        </p:spPr>
      </p:pic>
      <p:pic>
        <p:nvPicPr>
          <p:cNvPr id="976" name="Google Shape;976;p50"/>
          <p:cNvPicPr preferRelativeResize="0"/>
          <p:nvPr/>
        </p:nvPicPr>
        <p:blipFill>
          <a:blip r:embed="rId4">
            <a:alphaModFix/>
          </a:blip>
          <a:stretch>
            <a:fillRect/>
          </a:stretch>
        </p:blipFill>
        <p:spPr>
          <a:xfrm>
            <a:off x="8194412" y="1731575"/>
            <a:ext cx="113300" cy="113300"/>
          </a:xfrm>
          <a:prstGeom prst="rect">
            <a:avLst/>
          </a:prstGeom>
          <a:noFill/>
          <a:ln>
            <a:noFill/>
          </a:ln>
        </p:spPr>
      </p:pic>
      <p:pic>
        <p:nvPicPr>
          <p:cNvPr id="977" name="Google Shape;977;p50"/>
          <p:cNvPicPr preferRelativeResize="0"/>
          <p:nvPr/>
        </p:nvPicPr>
        <p:blipFill>
          <a:blip r:embed="rId3">
            <a:alphaModFix/>
          </a:blip>
          <a:stretch>
            <a:fillRect/>
          </a:stretch>
        </p:blipFill>
        <p:spPr>
          <a:xfrm>
            <a:off x="4533850" y="4375187"/>
            <a:ext cx="173870" cy="264025"/>
          </a:xfrm>
          <a:prstGeom prst="rect">
            <a:avLst/>
          </a:prstGeom>
          <a:noFill/>
          <a:ln>
            <a:noFill/>
          </a:ln>
        </p:spPr>
      </p:pic>
      <p:pic>
        <p:nvPicPr>
          <p:cNvPr id="978" name="Google Shape;978;p50"/>
          <p:cNvPicPr preferRelativeResize="0"/>
          <p:nvPr/>
        </p:nvPicPr>
        <p:blipFill>
          <a:blip r:embed="rId3">
            <a:alphaModFix/>
          </a:blip>
          <a:stretch>
            <a:fillRect/>
          </a:stretch>
        </p:blipFill>
        <p:spPr>
          <a:xfrm>
            <a:off x="849962" y="1334325"/>
            <a:ext cx="173870" cy="264025"/>
          </a:xfrm>
          <a:prstGeom prst="rect">
            <a:avLst/>
          </a:prstGeom>
          <a:noFill/>
          <a:ln>
            <a:noFill/>
          </a:ln>
        </p:spPr>
      </p:pic>
      <p:grpSp>
        <p:nvGrpSpPr>
          <p:cNvPr id="979" name="Google Shape;979;p50"/>
          <p:cNvGrpSpPr/>
          <p:nvPr/>
        </p:nvGrpSpPr>
        <p:grpSpPr>
          <a:xfrm>
            <a:off x="2744113" y="1934276"/>
            <a:ext cx="448125" cy="395450"/>
            <a:chOff x="4632475" y="1477025"/>
            <a:chExt cx="448125" cy="395450"/>
          </a:xfrm>
        </p:grpSpPr>
        <p:sp>
          <p:nvSpPr>
            <p:cNvPr id="980" name="Google Shape;980;p50"/>
            <p:cNvSpPr/>
            <p:nvPr/>
          </p:nvSpPr>
          <p:spPr>
            <a:xfrm>
              <a:off x="4807250" y="1739150"/>
              <a:ext cx="14575" cy="21300"/>
            </a:xfrm>
            <a:custGeom>
              <a:avLst/>
              <a:gdLst/>
              <a:ahLst/>
              <a:cxnLst/>
              <a:rect l="l" t="t" r="r" b="b"/>
              <a:pathLst>
                <a:path w="583" h="852" extrusionOk="0">
                  <a:moveTo>
                    <a:pt x="269" y="1"/>
                  </a:moveTo>
                  <a:cubicBezTo>
                    <a:pt x="135" y="1"/>
                    <a:pt x="0" y="135"/>
                    <a:pt x="0" y="269"/>
                  </a:cubicBezTo>
                  <a:lnTo>
                    <a:pt x="0" y="583"/>
                  </a:lnTo>
                  <a:cubicBezTo>
                    <a:pt x="0" y="717"/>
                    <a:pt x="135" y="852"/>
                    <a:pt x="269" y="852"/>
                  </a:cubicBezTo>
                  <a:cubicBezTo>
                    <a:pt x="403" y="852"/>
                    <a:pt x="583" y="717"/>
                    <a:pt x="583" y="583"/>
                  </a:cubicBezTo>
                  <a:lnTo>
                    <a:pt x="583" y="269"/>
                  </a:lnTo>
                  <a:cubicBezTo>
                    <a:pt x="583" y="135"/>
                    <a:pt x="448" y="1"/>
                    <a:pt x="269" y="1"/>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0"/>
            <p:cNvSpPr/>
            <p:nvPr/>
          </p:nvSpPr>
          <p:spPr>
            <a:xfrm>
              <a:off x="4885650" y="1739150"/>
              <a:ext cx="14600" cy="21300"/>
            </a:xfrm>
            <a:custGeom>
              <a:avLst/>
              <a:gdLst/>
              <a:ahLst/>
              <a:cxnLst/>
              <a:rect l="l" t="t" r="r" b="b"/>
              <a:pathLst>
                <a:path w="584" h="852" extrusionOk="0">
                  <a:moveTo>
                    <a:pt x="270" y="1"/>
                  </a:moveTo>
                  <a:cubicBezTo>
                    <a:pt x="90" y="1"/>
                    <a:pt x="1" y="135"/>
                    <a:pt x="1" y="269"/>
                  </a:cubicBezTo>
                  <a:lnTo>
                    <a:pt x="1" y="583"/>
                  </a:lnTo>
                  <a:cubicBezTo>
                    <a:pt x="1" y="717"/>
                    <a:pt x="90" y="852"/>
                    <a:pt x="270" y="852"/>
                  </a:cubicBezTo>
                  <a:cubicBezTo>
                    <a:pt x="449" y="852"/>
                    <a:pt x="583" y="717"/>
                    <a:pt x="583" y="583"/>
                  </a:cubicBezTo>
                  <a:lnTo>
                    <a:pt x="583" y="269"/>
                  </a:lnTo>
                  <a:cubicBezTo>
                    <a:pt x="583" y="135"/>
                    <a:pt x="449" y="1"/>
                    <a:pt x="270" y="1"/>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0"/>
            <p:cNvSpPr/>
            <p:nvPr/>
          </p:nvSpPr>
          <p:spPr>
            <a:xfrm>
              <a:off x="4835250" y="1763525"/>
              <a:ext cx="37000" cy="19350"/>
            </a:xfrm>
            <a:custGeom>
              <a:avLst/>
              <a:gdLst/>
              <a:ahLst/>
              <a:cxnLst/>
              <a:rect l="l" t="t" r="r" b="b"/>
              <a:pathLst>
                <a:path w="1480" h="774" extrusionOk="0">
                  <a:moveTo>
                    <a:pt x="314" y="0"/>
                  </a:moveTo>
                  <a:cubicBezTo>
                    <a:pt x="247" y="0"/>
                    <a:pt x="180" y="34"/>
                    <a:pt x="135" y="101"/>
                  </a:cubicBezTo>
                  <a:cubicBezTo>
                    <a:pt x="0" y="191"/>
                    <a:pt x="0" y="370"/>
                    <a:pt x="135" y="459"/>
                  </a:cubicBezTo>
                  <a:cubicBezTo>
                    <a:pt x="269" y="639"/>
                    <a:pt x="493" y="773"/>
                    <a:pt x="717" y="773"/>
                  </a:cubicBezTo>
                  <a:cubicBezTo>
                    <a:pt x="941" y="773"/>
                    <a:pt x="1165" y="639"/>
                    <a:pt x="1345" y="459"/>
                  </a:cubicBezTo>
                  <a:cubicBezTo>
                    <a:pt x="1479" y="370"/>
                    <a:pt x="1479" y="191"/>
                    <a:pt x="1345" y="101"/>
                  </a:cubicBezTo>
                  <a:cubicBezTo>
                    <a:pt x="1300" y="34"/>
                    <a:pt x="1233" y="0"/>
                    <a:pt x="1160" y="0"/>
                  </a:cubicBezTo>
                  <a:cubicBezTo>
                    <a:pt x="1087" y="0"/>
                    <a:pt x="1009" y="34"/>
                    <a:pt x="941" y="101"/>
                  </a:cubicBezTo>
                  <a:cubicBezTo>
                    <a:pt x="897" y="146"/>
                    <a:pt x="818" y="168"/>
                    <a:pt x="734" y="168"/>
                  </a:cubicBezTo>
                  <a:cubicBezTo>
                    <a:pt x="650" y="168"/>
                    <a:pt x="561" y="146"/>
                    <a:pt x="493" y="101"/>
                  </a:cubicBezTo>
                  <a:cubicBezTo>
                    <a:pt x="448" y="34"/>
                    <a:pt x="381" y="0"/>
                    <a:pt x="314" y="0"/>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0"/>
            <p:cNvSpPr/>
            <p:nvPr/>
          </p:nvSpPr>
          <p:spPr>
            <a:xfrm>
              <a:off x="4810600" y="1789550"/>
              <a:ext cx="86275" cy="50450"/>
            </a:xfrm>
            <a:custGeom>
              <a:avLst/>
              <a:gdLst/>
              <a:ahLst/>
              <a:cxnLst/>
              <a:rect l="l" t="t" r="r" b="b"/>
              <a:pathLst>
                <a:path w="3451" h="2018" extrusionOk="0">
                  <a:moveTo>
                    <a:pt x="2824" y="583"/>
                  </a:moveTo>
                  <a:cubicBezTo>
                    <a:pt x="2779" y="1076"/>
                    <a:pt x="2286" y="1480"/>
                    <a:pt x="1703" y="1480"/>
                  </a:cubicBezTo>
                  <a:cubicBezTo>
                    <a:pt x="1166" y="1480"/>
                    <a:pt x="673" y="1076"/>
                    <a:pt x="538" y="583"/>
                  </a:cubicBezTo>
                  <a:close/>
                  <a:moveTo>
                    <a:pt x="269" y="1"/>
                  </a:moveTo>
                  <a:cubicBezTo>
                    <a:pt x="90" y="1"/>
                    <a:pt x="1" y="135"/>
                    <a:pt x="1" y="270"/>
                  </a:cubicBezTo>
                  <a:cubicBezTo>
                    <a:pt x="1" y="1256"/>
                    <a:pt x="762" y="2017"/>
                    <a:pt x="1703" y="2017"/>
                  </a:cubicBezTo>
                  <a:cubicBezTo>
                    <a:pt x="2689" y="2017"/>
                    <a:pt x="3451" y="1211"/>
                    <a:pt x="3451" y="270"/>
                  </a:cubicBezTo>
                  <a:cubicBezTo>
                    <a:pt x="3451" y="135"/>
                    <a:pt x="3361" y="1"/>
                    <a:pt x="3182" y="1"/>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0"/>
            <p:cNvSpPr/>
            <p:nvPr/>
          </p:nvSpPr>
          <p:spPr>
            <a:xfrm>
              <a:off x="4793800" y="1706950"/>
              <a:ext cx="39225" cy="19050"/>
            </a:xfrm>
            <a:custGeom>
              <a:avLst/>
              <a:gdLst/>
              <a:ahLst/>
              <a:cxnLst/>
              <a:rect l="l" t="t" r="r" b="b"/>
              <a:pathLst>
                <a:path w="1569" h="762" extrusionOk="0">
                  <a:moveTo>
                    <a:pt x="762" y="0"/>
                  </a:moveTo>
                  <a:cubicBezTo>
                    <a:pt x="527" y="0"/>
                    <a:pt x="292" y="101"/>
                    <a:pt x="90" y="303"/>
                  </a:cubicBezTo>
                  <a:cubicBezTo>
                    <a:pt x="0" y="392"/>
                    <a:pt x="0" y="572"/>
                    <a:pt x="90" y="661"/>
                  </a:cubicBezTo>
                  <a:cubicBezTo>
                    <a:pt x="157" y="728"/>
                    <a:pt x="224" y="762"/>
                    <a:pt x="292" y="762"/>
                  </a:cubicBezTo>
                  <a:cubicBezTo>
                    <a:pt x="359" y="762"/>
                    <a:pt x="426" y="728"/>
                    <a:pt x="493" y="661"/>
                  </a:cubicBezTo>
                  <a:cubicBezTo>
                    <a:pt x="605" y="572"/>
                    <a:pt x="717" y="527"/>
                    <a:pt x="824" y="527"/>
                  </a:cubicBezTo>
                  <a:cubicBezTo>
                    <a:pt x="930" y="527"/>
                    <a:pt x="1031" y="572"/>
                    <a:pt x="1121" y="661"/>
                  </a:cubicBezTo>
                  <a:cubicBezTo>
                    <a:pt x="1165" y="751"/>
                    <a:pt x="1210" y="751"/>
                    <a:pt x="1255" y="751"/>
                  </a:cubicBezTo>
                  <a:cubicBezTo>
                    <a:pt x="1345" y="751"/>
                    <a:pt x="1390" y="751"/>
                    <a:pt x="1434" y="661"/>
                  </a:cubicBezTo>
                  <a:cubicBezTo>
                    <a:pt x="1569" y="572"/>
                    <a:pt x="1569" y="392"/>
                    <a:pt x="1434" y="303"/>
                  </a:cubicBezTo>
                  <a:cubicBezTo>
                    <a:pt x="1233" y="101"/>
                    <a:pt x="997" y="0"/>
                    <a:pt x="762" y="0"/>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0"/>
            <p:cNvSpPr/>
            <p:nvPr/>
          </p:nvSpPr>
          <p:spPr>
            <a:xfrm>
              <a:off x="4873325" y="1708900"/>
              <a:ext cx="38125" cy="18525"/>
            </a:xfrm>
            <a:custGeom>
              <a:avLst/>
              <a:gdLst/>
              <a:ahLst/>
              <a:cxnLst/>
              <a:rect l="l" t="t" r="r" b="b"/>
              <a:pathLst>
                <a:path w="1525" h="741" extrusionOk="0">
                  <a:moveTo>
                    <a:pt x="763" y="1"/>
                  </a:moveTo>
                  <a:cubicBezTo>
                    <a:pt x="539" y="1"/>
                    <a:pt x="270" y="90"/>
                    <a:pt x="91" y="270"/>
                  </a:cubicBezTo>
                  <a:cubicBezTo>
                    <a:pt x="1" y="359"/>
                    <a:pt x="1" y="538"/>
                    <a:pt x="91" y="673"/>
                  </a:cubicBezTo>
                  <a:cubicBezTo>
                    <a:pt x="158" y="718"/>
                    <a:pt x="236" y="740"/>
                    <a:pt x="309" y="740"/>
                  </a:cubicBezTo>
                  <a:cubicBezTo>
                    <a:pt x="382" y="740"/>
                    <a:pt x="449" y="718"/>
                    <a:pt x="494" y="673"/>
                  </a:cubicBezTo>
                  <a:cubicBezTo>
                    <a:pt x="539" y="583"/>
                    <a:pt x="673" y="538"/>
                    <a:pt x="763" y="538"/>
                  </a:cubicBezTo>
                  <a:cubicBezTo>
                    <a:pt x="897" y="538"/>
                    <a:pt x="987" y="583"/>
                    <a:pt x="1076" y="673"/>
                  </a:cubicBezTo>
                  <a:cubicBezTo>
                    <a:pt x="1121" y="718"/>
                    <a:pt x="1166" y="718"/>
                    <a:pt x="1211" y="718"/>
                  </a:cubicBezTo>
                  <a:cubicBezTo>
                    <a:pt x="1300" y="718"/>
                    <a:pt x="1345" y="718"/>
                    <a:pt x="1390" y="673"/>
                  </a:cubicBezTo>
                  <a:cubicBezTo>
                    <a:pt x="1524" y="538"/>
                    <a:pt x="1524" y="359"/>
                    <a:pt x="1390" y="270"/>
                  </a:cubicBezTo>
                  <a:cubicBezTo>
                    <a:pt x="1300" y="45"/>
                    <a:pt x="1076" y="1"/>
                    <a:pt x="763" y="1"/>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0"/>
            <p:cNvSpPr/>
            <p:nvPr/>
          </p:nvSpPr>
          <p:spPr>
            <a:xfrm>
              <a:off x="4632475" y="1477025"/>
              <a:ext cx="448125" cy="395450"/>
            </a:xfrm>
            <a:custGeom>
              <a:avLst/>
              <a:gdLst/>
              <a:ahLst/>
              <a:cxnLst/>
              <a:rect l="l" t="t" r="r" b="b"/>
              <a:pathLst>
                <a:path w="17925" h="15818" extrusionOk="0">
                  <a:moveTo>
                    <a:pt x="8868" y="3551"/>
                  </a:moveTo>
                  <a:cubicBezTo>
                    <a:pt x="10419" y="3551"/>
                    <a:pt x="11965" y="3742"/>
                    <a:pt x="13444" y="4123"/>
                  </a:cubicBezTo>
                  <a:lnTo>
                    <a:pt x="13444" y="6946"/>
                  </a:lnTo>
                  <a:cubicBezTo>
                    <a:pt x="11920" y="6632"/>
                    <a:pt x="10352" y="6408"/>
                    <a:pt x="8828" y="6408"/>
                  </a:cubicBezTo>
                  <a:cubicBezTo>
                    <a:pt x="7260" y="6408"/>
                    <a:pt x="5736" y="6587"/>
                    <a:pt x="4258" y="6946"/>
                  </a:cubicBezTo>
                  <a:lnTo>
                    <a:pt x="4258" y="4123"/>
                  </a:lnTo>
                  <a:cubicBezTo>
                    <a:pt x="5759" y="3742"/>
                    <a:pt x="7316" y="3551"/>
                    <a:pt x="8868" y="3551"/>
                  </a:cubicBezTo>
                  <a:close/>
                  <a:moveTo>
                    <a:pt x="15326" y="9141"/>
                  </a:moveTo>
                  <a:cubicBezTo>
                    <a:pt x="15505" y="9141"/>
                    <a:pt x="15684" y="9320"/>
                    <a:pt x="15684" y="9500"/>
                  </a:cubicBezTo>
                  <a:cubicBezTo>
                    <a:pt x="15684" y="9634"/>
                    <a:pt x="15505" y="9813"/>
                    <a:pt x="15326" y="9813"/>
                  </a:cubicBezTo>
                  <a:cubicBezTo>
                    <a:pt x="15102" y="9813"/>
                    <a:pt x="15012" y="9634"/>
                    <a:pt x="15012" y="9500"/>
                  </a:cubicBezTo>
                  <a:cubicBezTo>
                    <a:pt x="15012" y="9276"/>
                    <a:pt x="15191" y="9141"/>
                    <a:pt x="15326" y="9141"/>
                  </a:cubicBezTo>
                  <a:close/>
                  <a:moveTo>
                    <a:pt x="8934" y="6947"/>
                  </a:moveTo>
                  <a:cubicBezTo>
                    <a:pt x="10454" y="6947"/>
                    <a:pt x="11982" y="7136"/>
                    <a:pt x="13489" y="7528"/>
                  </a:cubicBezTo>
                  <a:lnTo>
                    <a:pt x="13489" y="10486"/>
                  </a:lnTo>
                  <a:cubicBezTo>
                    <a:pt x="13399" y="10441"/>
                    <a:pt x="13309" y="10396"/>
                    <a:pt x="13220" y="10396"/>
                  </a:cubicBezTo>
                  <a:lnTo>
                    <a:pt x="13220" y="9186"/>
                  </a:lnTo>
                  <a:lnTo>
                    <a:pt x="13220" y="8648"/>
                  </a:lnTo>
                  <a:cubicBezTo>
                    <a:pt x="13220" y="8469"/>
                    <a:pt x="13085" y="8379"/>
                    <a:pt x="12951" y="8379"/>
                  </a:cubicBezTo>
                  <a:cubicBezTo>
                    <a:pt x="12772" y="8379"/>
                    <a:pt x="12637" y="8469"/>
                    <a:pt x="12637" y="8648"/>
                  </a:cubicBezTo>
                  <a:lnTo>
                    <a:pt x="12637" y="8917"/>
                  </a:lnTo>
                  <a:cubicBezTo>
                    <a:pt x="11741" y="8872"/>
                    <a:pt x="8739" y="8514"/>
                    <a:pt x="6722" y="7080"/>
                  </a:cubicBezTo>
                  <a:cubicBezTo>
                    <a:pt x="7456" y="6992"/>
                    <a:pt x="8194" y="6947"/>
                    <a:pt x="8934" y="6947"/>
                  </a:cubicBezTo>
                  <a:close/>
                  <a:moveTo>
                    <a:pt x="4527" y="10934"/>
                  </a:moveTo>
                  <a:lnTo>
                    <a:pt x="4527" y="11516"/>
                  </a:lnTo>
                  <a:cubicBezTo>
                    <a:pt x="4482" y="11427"/>
                    <a:pt x="4347" y="11427"/>
                    <a:pt x="4258" y="11427"/>
                  </a:cubicBezTo>
                  <a:cubicBezTo>
                    <a:pt x="4079" y="11427"/>
                    <a:pt x="3989" y="11561"/>
                    <a:pt x="3989" y="11740"/>
                  </a:cubicBezTo>
                  <a:cubicBezTo>
                    <a:pt x="3989" y="11875"/>
                    <a:pt x="4079" y="12009"/>
                    <a:pt x="4258" y="12009"/>
                  </a:cubicBezTo>
                  <a:cubicBezTo>
                    <a:pt x="4437" y="12009"/>
                    <a:pt x="4571" y="12412"/>
                    <a:pt x="4616" y="12636"/>
                  </a:cubicBezTo>
                  <a:cubicBezTo>
                    <a:pt x="4706" y="12726"/>
                    <a:pt x="4751" y="12950"/>
                    <a:pt x="4795" y="13129"/>
                  </a:cubicBezTo>
                  <a:cubicBezTo>
                    <a:pt x="4303" y="13129"/>
                    <a:pt x="3810" y="12412"/>
                    <a:pt x="3810" y="11830"/>
                  </a:cubicBezTo>
                  <a:cubicBezTo>
                    <a:pt x="3810" y="11292"/>
                    <a:pt x="4123" y="10978"/>
                    <a:pt x="4527" y="10934"/>
                  </a:cubicBezTo>
                  <a:close/>
                  <a:moveTo>
                    <a:pt x="13220" y="10889"/>
                  </a:moveTo>
                  <a:cubicBezTo>
                    <a:pt x="13533" y="10934"/>
                    <a:pt x="13937" y="11202"/>
                    <a:pt x="13937" y="11785"/>
                  </a:cubicBezTo>
                  <a:cubicBezTo>
                    <a:pt x="13892" y="12323"/>
                    <a:pt x="13399" y="13129"/>
                    <a:pt x="12951" y="13129"/>
                  </a:cubicBezTo>
                  <a:cubicBezTo>
                    <a:pt x="12996" y="12950"/>
                    <a:pt x="13040" y="12726"/>
                    <a:pt x="13085" y="12502"/>
                  </a:cubicBezTo>
                  <a:cubicBezTo>
                    <a:pt x="13175" y="12278"/>
                    <a:pt x="13309" y="11964"/>
                    <a:pt x="13489" y="11964"/>
                  </a:cubicBezTo>
                  <a:cubicBezTo>
                    <a:pt x="13668" y="11964"/>
                    <a:pt x="13757" y="11830"/>
                    <a:pt x="13757" y="11651"/>
                  </a:cubicBezTo>
                  <a:cubicBezTo>
                    <a:pt x="13757" y="11516"/>
                    <a:pt x="13668" y="11382"/>
                    <a:pt x="13489" y="11382"/>
                  </a:cubicBezTo>
                  <a:cubicBezTo>
                    <a:pt x="13399" y="11382"/>
                    <a:pt x="13309" y="11382"/>
                    <a:pt x="13220" y="11427"/>
                  </a:cubicBezTo>
                  <a:lnTo>
                    <a:pt x="13220" y="10889"/>
                  </a:lnTo>
                  <a:close/>
                  <a:moveTo>
                    <a:pt x="5961" y="7125"/>
                  </a:moveTo>
                  <a:cubicBezTo>
                    <a:pt x="7260" y="8245"/>
                    <a:pt x="9052" y="8872"/>
                    <a:pt x="10352" y="9141"/>
                  </a:cubicBezTo>
                  <a:cubicBezTo>
                    <a:pt x="11338" y="9365"/>
                    <a:pt x="12234" y="9410"/>
                    <a:pt x="12637" y="9500"/>
                  </a:cubicBezTo>
                  <a:lnTo>
                    <a:pt x="12637" y="11561"/>
                  </a:lnTo>
                  <a:cubicBezTo>
                    <a:pt x="12637" y="12502"/>
                    <a:pt x="12279" y="13533"/>
                    <a:pt x="11517" y="14160"/>
                  </a:cubicBezTo>
                  <a:cubicBezTo>
                    <a:pt x="10800" y="14922"/>
                    <a:pt x="9859" y="15280"/>
                    <a:pt x="8828" y="15280"/>
                  </a:cubicBezTo>
                  <a:cubicBezTo>
                    <a:pt x="6722" y="15280"/>
                    <a:pt x="5020" y="13577"/>
                    <a:pt x="5020" y="11516"/>
                  </a:cubicBezTo>
                  <a:lnTo>
                    <a:pt x="5020" y="9186"/>
                  </a:lnTo>
                  <a:cubicBezTo>
                    <a:pt x="5020" y="8469"/>
                    <a:pt x="5244" y="7797"/>
                    <a:pt x="5602" y="7170"/>
                  </a:cubicBezTo>
                  <a:cubicBezTo>
                    <a:pt x="5692" y="7170"/>
                    <a:pt x="5826" y="7125"/>
                    <a:pt x="5961" y="7125"/>
                  </a:cubicBezTo>
                  <a:close/>
                  <a:moveTo>
                    <a:pt x="8828" y="0"/>
                  </a:moveTo>
                  <a:lnTo>
                    <a:pt x="135" y="3316"/>
                  </a:lnTo>
                  <a:cubicBezTo>
                    <a:pt x="46" y="3361"/>
                    <a:pt x="1" y="3450"/>
                    <a:pt x="1" y="3540"/>
                  </a:cubicBezTo>
                  <a:cubicBezTo>
                    <a:pt x="1" y="3674"/>
                    <a:pt x="46" y="3764"/>
                    <a:pt x="135" y="3764"/>
                  </a:cubicBezTo>
                  <a:lnTo>
                    <a:pt x="3810" y="5153"/>
                  </a:lnTo>
                  <a:lnTo>
                    <a:pt x="3810" y="8962"/>
                  </a:lnTo>
                  <a:cubicBezTo>
                    <a:pt x="3810" y="9141"/>
                    <a:pt x="3899" y="9276"/>
                    <a:pt x="4079" y="9276"/>
                  </a:cubicBezTo>
                  <a:cubicBezTo>
                    <a:pt x="4258" y="9276"/>
                    <a:pt x="4347" y="9141"/>
                    <a:pt x="4347" y="8962"/>
                  </a:cubicBezTo>
                  <a:lnTo>
                    <a:pt x="4347" y="7438"/>
                  </a:lnTo>
                  <a:lnTo>
                    <a:pt x="5020" y="7304"/>
                  </a:lnTo>
                  <a:lnTo>
                    <a:pt x="5020" y="7304"/>
                  </a:lnTo>
                  <a:cubicBezTo>
                    <a:pt x="4751" y="7842"/>
                    <a:pt x="4571" y="8514"/>
                    <a:pt x="4571" y="9186"/>
                  </a:cubicBezTo>
                  <a:lnTo>
                    <a:pt x="4571" y="10396"/>
                  </a:lnTo>
                  <a:cubicBezTo>
                    <a:pt x="4527" y="10396"/>
                    <a:pt x="4392" y="10396"/>
                    <a:pt x="4347" y="10441"/>
                  </a:cubicBezTo>
                  <a:lnTo>
                    <a:pt x="4347" y="10037"/>
                  </a:lnTo>
                  <a:cubicBezTo>
                    <a:pt x="4347" y="9858"/>
                    <a:pt x="4258" y="9769"/>
                    <a:pt x="4079" y="9769"/>
                  </a:cubicBezTo>
                  <a:cubicBezTo>
                    <a:pt x="3899" y="9769"/>
                    <a:pt x="3810" y="9858"/>
                    <a:pt x="3810" y="10037"/>
                  </a:cubicBezTo>
                  <a:lnTo>
                    <a:pt x="3810" y="10710"/>
                  </a:lnTo>
                  <a:cubicBezTo>
                    <a:pt x="3496" y="10978"/>
                    <a:pt x="3317" y="11382"/>
                    <a:pt x="3317" y="11830"/>
                  </a:cubicBezTo>
                  <a:cubicBezTo>
                    <a:pt x="3317" y="12636"/>
                    <a:pt x="4034" y="13622"/>
                    <a:pt x="4795" y="13622"/>
                  </a:cubicBezTo>
                  <a:cubicBezTo>
                    <a:pt x="4930" y="13622"/>
                    <a:pt x="4975" y="13622"/>
                    <a:pt x="5109" y="13577"/>
                  </a:cubicBezTo>
                  <a:cubicBezTo>
                    <a:pt x="5826" y="14922"/>
                    <a:pt x="7260" y="15818"/>
                    <a:pt x="8918" y="15818"/>
                  </a:cubicBezTo>
                  <a:cubicBezTo>
                    <a:pt x="10083" y="15818"/>
                    <a:pt x="11158" y="15370"/>
                    <a:pt x="11965" y="14518"/>
                  </a:cubicBezTo>
                  <a:cubicBezTo>
                    <a:pt x="12279" y="14250"/>
                    <a:pt x="12548" y="13891"/>
                    <a:pt x="12727" y="13577"/>
                  </a:cubicBezTo>
                  <a:cubicBezTo>
                    <a:pt x="12772" y="13577"/>
                    <a:pt x="12861" y="13622"/>
                    <a:pt x="12951" y="13622"/>
                  </a:cubicBezTo>
                  <a:cubicBezTo>
                    <a:pt x="13713" y="13622"/>
                    <a:pt x="14430" y="12636"/>
                    <a:pt x="14430" y="11830"/>
                  </a:cubicBezTo>
                  <a:cubicBezTo>
                    <a:pt x="14430" y="11382"/>
                    <a:pt x="14250" y="10978"/>
                    <a:pt x="14071" y="10754"/>
                  </a:cubicBezTo>
                  <a:lnTo>
                    <a:pt x="14071" y="5198"/>
                  </a:lnTo>
                  <a:lnTo>
                    <a:pt x="15102" y="4840"/>
                  </a:lnTo>
                  <a:lnTo>
                    <a:pt x="15102" y="8648"/>
                  </a:lnTo>
                  <a:cubicBezTo>
                    <a:pt x="14788" y="8738"/>
                    <a:pt x="14474" y="9096"/>
                    <a:pt x="14474" y="9455"/>
                  </a:cubicBezTo>
                  <a:cubicBezTo>
                    <a:pt x="14474" y="9993"/>
                    <a:pt x="14878" y="10351"/>
                    <a:pt x="15371" y="10351"/>
                  </a:cubicBezTo>
                  <a:cubicBezTo>
                    <a:pt x="15908" y="10351"/>
                    <a:pt x="16312" y="9993"/>
                    <a:pt x="16312" y="9455"/>
                  </a:cubicBezTo>
                  <a:cubicBezTo>
                    <a:pt x="16312" y="9096"/>
                    <a:pt x="15998" y="8738"/>
                    <a:pt x="15684" y="8648"/>
                  </a:cubicBezTo>
                  <a:lnTo>
                    <a:pt x="15684" y="4660"/>
                  </a:lnTo>
                  <a:lnTo>
                    <a:pt x="17745" y="3854"/>
                  </a:lnTo>
                  <a:cubicBezTo>
                    <a:pt x="17835" y="3809"/>
                    <a:pt x="17925" y="3764"/>
                    <a:pt x="17925" y="3630"/>
                  </a:cubicBezTo>
                  <a:cubicBezTo>
                    <a:pt x="17880" y="3450"/>
                    <a:pt x="17745" y="3361"/>
                    <a:pt x="17701" y="3316"/>
                  </a:cubicBezTo>
                  <a:lnTo>
                    <a:pt x="15326" y="2420"/>
                  </a:lnTo>
                  <a:cubicBezTo>
                    <a:pt x="15305" y="2409"/>
                    <a:pt x="15278" y="2404"/>
                    <a:pt x="15250" y="2404"/>
                  </a:cubicBezTo>
                  <a:cubicBezTo>
                    <a:pt x="15159" y="2404"/>
                    <a:pt x="15046" y="2462"/>
                    <a:pt x="15012" y="2599"/>
                  </a:cubicBezTo>
                  <a:cubicBezTo>
                    <a:pt x="14922" y="2689"/>
                    <a:pt x="15012" y="2868"/>
                    <a:pt x="15191" y="2913"/>
                  </a:cubicBezTo>
                  <a:lnTo>
                    <a:pt x="16849" y="3540"/>
                  </a:lnTo>
                  <a:lnTo>
                    <a:pt x="14071" y="4615"/>
                  </a:lnTo>
                  <a:lnTo>
                    <a:pt x="14071" y="3899"/>
                  </a:lnTo>
                  <a:cubicBezTo>
                    <a:pt x="14071" y="3764"/>
                    <a:pt x="13981" y="3674"/>
                    <a:pt x="13847" y="3585"/>
                  </a:cubicBezTo>
                  <a:cubicBezTo>
                    <a:pt x="12211" y="3182"/>
                    <a:pt x="10542" y="2980"/>
                    <a:pt x="8884" y="2980"/>
                  </a:cubicBezTo>
                  <a:cubicBezTo>
                    <a:pt x="7226" y="2980"/>
                    <a:pt x="5580" y="3182"/>
                    <a:pt x="3989" y="3585"/>
                  </a:cubicBezTo>
                  <a:cubicBezTo>
                    <a:pt x="3855" y="3674"/>
                    <a:pt x="3765" y="3719"/>
                    <a:pt x="3765" y="3899"/>
                  </a:cubicBezTo>
                  <a:lnTo>
                    <a:pt x="3765" y="4615"/>
                  </a:lnTo>
                  <a:lnTo>
                    <a:pt x="942" y="3540"/>
                  </a:lnTo>
                  <a:lnTo>
                    <a:pt x="8918" y="538"/>
                  </a:lnTo>
                  <a:lnTo>
                    <a:pt x="14161" y="2554"/>
                  </a:lnTo>
                  <a:cubicBezTo>
                    <a:pt x="14182" y="2565"/>
                    <a:pt x="14208" y="2570"/>
                    <a:pt x="14237" y="2570"/>
                  </a:cubicBezTo>
                  <a:cubicBezTo>
                    <a:pt x="14330" y="2570"/>
                    <a:pt x="14451" y="2512"/>
                    <a:pt x="14519" y="2375"/>
                  </a:cubicBezTo>
                  <a:cubicBezTo>
                    <a:pt x="14564" y="2196"/>
                    <a:pt x="14519" y="2106"/>
                    <a:pt x="14340" y="2017"/>
                  </a:cubicBezTo>
                  <a:lnTo>
                    <a:pt x="9008" y="0"/>
                  </a:ln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50"/>
          <p:cNvGrpSpPr/>
          <p:nvPr/>
        </p:nvGrpSpPr>
        <p:grpSpPr>
          <a:xfrm>
            <a:off x="5964113" y="1938189"/>
            <a:ext cx="433550" cy="387625"/>
            <a:chOff x="5268775" y="1477025"/>
            <a:chExt cx="433550" cy="387625"/>
          </a:xfrm>
        </p:grpSpPr>
        <p:sp>
          <p:nvSpPr>
            <p:cNvPr id="988" name="Google Shape;988;p50"/>
            <p:cNvSpPr/>
            <p:nvPr/>
          </p:nvSpPr>
          <p:spPr>
            <a:xfrm>
              <a:off x="5268775" y="1477025"/>
              <a:ext cx="433550" cy="387625"/>
            </a:xfrm>
            <a:custGeom>
              <a:avLst/>
              <a:gdLst/>
              <a:ahLst/>
              <a:cxnLst/>
              <a:rect l="l" t="t" r="r" b="b"/>
              <a:pathLst>
                <a:path w="17342" h="15505" extrusionOk="0">
                  <a:moveTo>
                    <a:pt x="8694" y="538"/>
                  </a:moveTo>
                  <a:lnTo>
                    <a:pt x="16356" y="3450"/>
                  </a:lnTo>
                  <a:lnTo>
                    <a:pt x="13623" y="4481"/>
                  </a:lnTo>
                  <a:lnTo>
                    <a:pt x="13623" y="3764"/>
                  </a:lnTo>
                  <a:cubicBezTo>
                    <a:pt x="13623" y="3674"/>
                    <a:pt x="13578" y="3540"/>
                    <a:pt x="13488" y="3540"/>
                  </a:cubicBezTo>
                  <a:cubicBezTo>
                    <a:pt x="11901" y="3129"/>
                    <a:pt x="10295" y="2929"/>
                    <a:pt x="8682" y="2929"/>
                  </a:cubicBezTo>
                  <a:cubicBezTo>
                    <a:pt x="7836" y="2929"/>
                    <a:pt x="6988" y="2984"/>
                    <a:pt x="6140" y="3092"/>
                  </a:cubicBezTo>
                  <a:cubicBezTo>
                    <a:pt x="5960" y="3092"/>
                    <a:pt x="5916" y="3271"/>
                    <a:pt x="5916" y="3361"/>
                  </a:cubicBezTo>
                  <a:cubicBezTo>
                    <a:pt x="5916" y="3540"/>
                    <a:pt x="6050" y="3585"/>
                    <a:pt x="6184" y="3585"/>
                  </a:cubicBezTo>
                  <a:cubicBezTo>
                    <a:pt x="6961" y="3480"/>
                    <a:pt x="7738" y="3431"/>
                    <a:pt x="8513" y="3431"/>
                  </a:cubicBezTo>
                  <a:cubicBezTo>
                    <a:pt x="10063" y="3431"/>
                    <a:pt x="11606" y="3630"/>
                    <a:pt x="13130" y="3988"/>
                  </a:cubicBezTo>
                  <a:lnTo>
                    <a:pt x="13130" y="6722"/>
                  </a:lnTo>
                  <a:cubicBezTo>
                    <a:pt x="11674" y="6385"/>
                    <a:pt x="10172" y="6217"/>
                    <a:pt x="8671" y="6217"/>
                  </a:cubicBezTo>
                  <a:cubicBezTo>
                    <a:pt x="7170" y="6217"/>
                    <a:pt x="5669" y="6385"/>
                    <a:pt x="4213" y="6722"/>
                  </a:cubicBezTo>
                  <a:lnTo>
                    <a:pt x="4213" y="3988"/>
                  </a:lnTo>
                  <a:cubicBezTo>
                    <a:pt x="4571" y="3943"/>
                    <a:pt x="4840" y="3809"/>
                    <a:pt x="5154" y="3764"/>
                  </a:cubicBezTo>
                  <a:cubicBezTo>
                    <a:pt x="5288" y="3764"/>
                    <a:pt x="5378" y="3585"/>
                    <a:pt x="5378" y="3495"/>
                  </a:cubicBezTo>
                  <a:cubicBezTo>
                    <a:pt x="5378" y="3361"/>
                    <a:pt x="5243" y="3271"/>
                    <a:pt x="5109" y="3271"/>
                  </a:cubicBezTo>
                  <a:cubicBezTo>
                    <a:pt x="4706" y="3316"/>
                    <a:pt x="4347" y="3450"/>
                    <a:pt x="3944" y="3540"/>
                  </a:cubicBezTo>
                  <a:cubicBezTo>
                    <a:pt x="3809" y="3585"/>
                    <a:pt x="3765" y="3674"/>
                    <a:pt x="3765" y="3764"/>
                  </a:cubicBezTo>
                  <a:lnTo>
                    <a:pt x="3765" y="4481"/>
                  </a:lnTo>
                  <a:lnTo>
                    <a:pt x="1031" y="3450"/>
                  </a:lnTo>
                  <a:lnTo>
                    <a:pt x="8694" y="538"/>
                  </a:lnTo>
                  <a:close/>
                  <a:moveTo>
                    <a:pt x="14922" y="8828"/>
                  </a:moveTo>
                  <a:cubicBezTo>
                    <a:pt x="15101" y="8828"/>
                    <a:pt x="15281" y="8962"/>
                    <a:pt x="15281" y="9141"/>
                  </a:cubicBezTo>
                  <a:cubicBezTo>
                    <a:pt x="15281" y="9320"/>
                    <a:pt x="15101" y="9500"/>
                    <a:pt x="14922" y="9500"/>
                  </a:cubicBezTo>
                  <a:cubicBezTo>
                    <a:pt x="14743" y="9500"/>
                    <a:pt x="14609" y="9320"/>
                    <a:pt x="14609" y="9141"/>
                  </a:cubicBezTo>
                  <a:cubicBezTo>
                    <a:pt x="14609" y="8962"/>
                    <a:pt x="14743" y="8828"/>
                    <a:pt x="14922" y="8828"/>
                  </a:cubicBezTo>
                  <a:close/>
                  <a:moveTo>
                    <a:pt x="13085" y="10620"/>
                  </a:moveTo>
                  <a:cubicBezTo>
                    <a:pt x="13399" y="10754"/>
                    <a:pt x="13757" y="11068"/>
                    <a:pt x="13757" y="11606"/>
                  </a:cubicBezTo>
                  <a:cubicBezTo>
                    <a:pt x="13757" y="11830"/>
                    <a:pt x="13623" y="12054"/>
                    <a:pt x="13533" y="12278"/>
                  </a:cubicBezTo>
                  <a:cubicBezTo>
                    <a:pt x="13264" y="12323"/>
                    <a:pt x="13040" y="12547"/>
                    <a:pt x="12951" y="12771"/>
                  </a:cubicBezTo>
                  <a:lnTo>
                    <a:pt x="12816" y="12771"/>
                  </a:lnTo>
                  <a:cubicBezTo>
                    <a:pt x="12861" y="12636"/>
                    <a:pt x="12906" y="12412"/>
                    <a:pt x="12951" y="12233"/>
                  </a:cubicBezTo>
                  <a:cubicBezTo>
                    <a:pt x="13040" y="12009"/>
                    <a:pt x="13175" y="11651"/>
                    <a:pt x="13354" y="11651"/>
                  </a:cubicBezTo>
                  <a:cubicBezTo>
                    <a:pt x="13533" y="11651"/>
                    <a:pt x="13623" y="11561"/>
                    <a:pt x="13623" y="11382"/>
                  </a:cubicBezTo>
                  <a:cubicBezTo>
                    <a:pt x="13623" y="11202"/>
                    <a:pt x="13533" y="11113"/>
                    <a:pt x="13354" y="11113"/>
                  </a:cubicBezTo>
                  <a:cubicBezTo>
                    <a:pt x="13264" y="11113"/>
                    <a:pt x="13175" y="11113"/>
                    <a:pt x="13085" y="11158"/>
                  </a:cubicBezTo>
                  <a:lnTo>
                    <a:pt x="13085" y="10620"/>
                  </a:lnTo>
                  <a:close/>
                  <a:moveTo>
                    <a:pt x="13712" y="12771"/>
                  </a:moveTo>
                  <a:cubicBezTo>
                    <a:pt x="13847" y="12771"/>
                    <a:pt x="13981" y="12905"/>
                    <a:pt x="13981" y="13040"/>
                  </a:cubicBezTo>
                  <a:cubicBezTo>
                    <a:pt x="14026" y="13219"/>
                    <a:pt x="13847" y="13353"/>
                    <a:pt x="13712" y="13353"/>
                  </a:cubicBezTo>
                  <a:cubicBezTo>
                    <a:pt x="13533" y="13353"/>
                    <a:pt x="13399" y="13219"/>
                    <a:pt x="13399" y="13040"/>
                  </a:cubicBezTo>
                  <a:cubicBezTo>
                    <a:pt x="13399" y="12905"/>
                    <a:pt x="13533" y="12771"/>
                    <a:pt x="13712" y="12771"/>
                  </a:cubicBezTo>
                  <a:close/>
                  <a:moveTo>
                    <a:pt x="10889" y="7035"/>
                  </a:moveTo>
                  <a:cubicBezTo>
                    <a:pt x="10934" y="7304"/>
                    <a:pt x="11024" y="7573"/>
                    <a:pt x="11158" y="7931"/>
                  </a:cubicBezTo>
                  <a:cubicBezTo>
                    <a:pt x="11517" y="8469"/>
                    <a:pt x="12010" y="8828"/>
                    <a:pt x="12592" y="8962"/>
                  </a:cubicBezTo>
                  <a:lnTo>
                    <a:pt x="12592" y="9096"/>
                  </a:lnTo>
                  <a:lnTo>
                    <a:pt x="12592" y="11337"/>
                  </a:lnTo>
                  <a:cubicBezTo>
                    <a:pt x="12592" y="12323"/>
                    <a:pt x="12189" y="13219"/>
                    <a:pt x="11517" y="13981"/>
                  </a:cubicBezTo>
                  <a:cubicBezTo>
                    <a:pt x="10845" y="14653"/>
                    <a:pt x="9904" y="15011"/>
                    <a:pt x="8873" y="15011"/>
                  </a:cubicBezTo>
                  <a:cubicBezTo>
                    <a:pt x="6857" y="15011"/>
                    <a:pt x="5199" y="13353"/>
                    <a:pt x="5199" y="11337"/>
                  </a:cubicBezTo>
                  <a:lnTo>
                    <a:pt x="5199" y="9320"/>
                  </a:lnTo>
                  <a:cubicBezTo>
                    <a:pt x="8156" y="8828"/>
                    <a:pt x="10128" y="7573"/>
                    <a:pt x="10889" y="7035"/>
                  </a:cubicBezTo>
                  <a:close/>
                  <a:moveTo>
                    <a:pt x="8604" y="0"/>
                  </a:moveTo>
                  <a:lnTo>
                    <a:pt x="180" y="3226"/>
                  </a:lnTo>
                  <a:cubicBezTo>
                    <a:pt x="90" y="3271"/>
                    <a:pt x="1" y="3316"/>
                    <a:pt x="1" y="3450"/>
                  </a:cubicBezTo>
                  <a:cubicBezTo>
                    <a:pt x="1" y="3540"/>
                    <a:pt x="90" y="3674"/>
                    <a:pt x="180" y="3674"/>
                  </a:cubicBezTo>
                  <a:lnTo>
                    <a:pt x="3720" y="5019"/>
                  </a:lnTo>
                  <a:lnTo>
                    <a:pt x="3720" y="7035"/>
                  </a:lnTo>
                  <a:cubicBezTo>
                    <a:pt x="3227" y="8066"/>
                    <a:pt x="2824" y="9679"/>
                    <a:pt x="2868" y="10127"/>
                  </a:cubicBezTo>
                  <a:cubicBezTo>
                    <a:pt x="3003" y="10934"/>
                    <a:pt x="3272" y="11561"/>
                    <a:pt x="3496" y="12054"/>
                  </a:cubicBezTo>
                  <a:cubicBezTo>
                    <a:pt x="3854" y="12771"/>
                    <a:pt x="4123" y="13353"/>
                    <a:pt x="3854" y="14115"/>
                  </a:cubicBezTo>
                  <a:cubicBezTo>
                    <a:pt x="3720" y="14474"/>
                    <a:pt x="3675" y="14877"/>
                    <a:pt x="3541" y="15191"/>
                  </a:cubicBezTo>
                  <a:cubicBezTo>
                    <a:pt x="3541" y="15370"/>
                    <a:pt x="3630" y="15459"/>
                    <a:pt x="3765" y="15459"/>
                  </a:cubicBezTo>
                  <a:lnTo>
                    <a:pt x="3854" y="15459"/>
                  </a:lnTo>
                  <a:cubicBezTo>
                    <a:pt x="3944" y="15459"/>
                    <a:pt x="4078" y="15370"/>
                    <a:pt x="4123" y="15235"/>
                  </a:cubicBezTo>
                  <a:cubicBezTo>
                    <a:pt x="4168" y="14922"/>
                    <a:pt x="4213" y="14563"/>
                    <a:pt x="4347" y="14250"/>
                  </a:cubicBezTo>
                  <a:cubicBezTo>
                    <a:pt x="4661" y="13309"/>
                    <a:pt x="4347" y="12547"/>
                    <a:pt x="3944" y="11830"/>
                  </a:cubicBezTo>
                  <a:cubicBezTo>
                    <a:pt x="3720" y="11337"/>
                    <a:pt x="3451" y="10754"/>
                    <a:pt x="3317" y="10082"/>
                  </a:cubicBezTo>
                  <a:cubicBezTo>
                    <a:pt x="3272" y="9813"/>
                    <a:pt x="3630" y="8290"/>
                    <a:pt x="4123" y="7259"/>
                  </a:cubicBezTo>
                  <a:cubicBezTo>
                    <a:pt x="5664" y="6848"/>
                    <a:pt x="7230" y="6673"/>
                    <a:pt x="8803" y="6673"/>
                  </a:cubicBezTo>
                  <a:cubicBezTo>
                    <a:pt x="9289" y="6673"/>
                    <a:pt x="9775" y="6690"/>
                    <a:pt x="10262" y="6722"/>
                  </a:cubicBezTo>
                  <a:cubicBezTo>
                    <a:pt x="9321" y="7349"/>
                    <a:pt x="7484" y="8379"/>
                    <a:pt x="4840" y="8738"/>
                  </a:cubicBezTo>
                  <a:cubicBezTo>
                    <a:pt x="4750" y="8738"/>
                    <a:pt x="4616" y="8872"/>
                    <a:pt x="4616" y="9052"/>
                  </a:cubicBezTo>
                  <a:lnTo>
                    <a:pt x="4616" y="11292"/>
                  </a:lnTo>
                  <a:cubicBezTo>
                    <a:pt x="4616" y="13577"/>
                    <a:pt x="6543" y="15459"/>
                    <a:pt x="8828" y="15459"/>
                  </a:cubicBezTo>
                  <a:cubicBezTo>
                    <a:pt x="9948" y="15459"/>
                    <a:pt x="11024" y="15011"/>
                    <a:pt x="11786" y="14250"/>
                  </a:cubicBezTo>
                  <a:cubicBezTo>
                    <a:pt x="12054" y="13981"/>
                    <a:pt x="12278" y="13622"/>
                    <a:pt x="12503" y="13309"/>
                  </a:cubicBezTo>
                  <a:cubicBezTo>
                    <a:pt x="12592" y="13309"/>
                    <a:pt x="12682" y="13353"/>
                    <a:pt x="12727" y="13353"/>
                  </a:cubicBezTo>
                  <a:lnTo>
                    <a:pt x="12906" y="13353"/>
                  </a:lnTo>
                  <a:cubicBezTo>
                    <a:pt x="12951" y="13488"/>
                    <a:pt x="13085" y="13622"/>
                    <a:pt x="13175" y="13757"/>
                  </a:cubicBezTo>
                  <a:cubicBezTo>
                    <a:pt x="13309" y="14250"/>
                    <a:pt x="13264" y="14742"/>
                    <a:pt x="13040" y="15191"/>
                  </a:cubicBezTo>
                  <a:cubicBezTo>
                    <a:pt x="12951" y="15280"/>
                    <a:pt x="13040" y="15459"/>
                    <a:pt x="13130" y="15504"/>
                  </a:cubicBezTo>
                  <a:lnTo>
                    <a:pt x="13264" y="15504"/>
                  </a:lnTo>
                  <a:cubicBezTo>
                    <a:pt x="13354" y="15504"/>
                    <a:pt x="13399" y="15459"/>
                    <a:pt x="13488" y="15370"/>
                  </a:cubicBezTo>
                  <a:cubicBezTo>
                    <a:pt x="13668" y="14922"/>
                    <a:pt x="13757" y="14384"/>
                    <a:pt x="13668" y="13846"/>
                  </a:cubicBezTo>
                  <a:cubicBezTo>
                    <a:pt x="14116" y="13846"/>
                    <a:pt x="14474" y="13443"/>
                    <a:pt x="14474" y="13040"/>
                  </a:cubicBezTo>
                  <a:cubicBezTo>
                    <a:pt x="14474" y="12726"/>
                    <a:pt x="14295" y="12502"/>
                    <a:pt x="14026" y="12323"/>
                  </a:cubicBezTo>
                  <a:cubicBezTo>
                    <a:pt x="14116" y="12054"/>
                    <a:pt x="14250" y="11830"/>
                    <a:pt x="14250" y="11561"/>
                  </a:cubicBezTo>
                  <a:cubicBezTo>
                    <a:pt x="14250" y="11202"/>
                    <a:pt x="14116" y="10934"/>
                    <a:pt x="14026" y="10710"/>
                  </a:cubicBezTo>
                  <a:lnTo>
                    <a:pt x="14026" y="10575"/>
                  </a:lnTo>
                  <a:lnTo>
                    <a:pt x="14026" y="9679"/>
                  </a:lnTo>
                  <a:cubicBezTo>
                    <a:pt x="14026" y="9545"/>
                    <a:pt x="13892" y="9410"/>
                    <a:pt x="13757" y="9410"/>
                  </a:cubicBezTo>
                  <a:cubicBezTo>
                    <a:pt x="13578" y="9410"/>
                    <a:pt x="13444" y="9545"/>
                    <a:pt x="13444" y="9679"/>
                  </a:cubicBezTo>
                  <a:lnTo>
                    <a:pt x="13444" y="10261"/>
                  </a:lnTo>
                  <a:cubicBezTo>
                    <a:pt x="13354" y="10217"/>
                    <a:pt x="13175" y="10127"/>
                    <a:pt x="12995" y="10127"/>
                  </a:cubicBezTo>
                  <a:lnTo>
                    <a:pt x="12995" y="9007"/>
                  </a:lnTo>
                  <a:lnTo>
                    <a:pt x="12995" y="8693"/>
                  </a:lnTo>
                  <a:cubicBezTo>
                    <a:pt x="12995" y="8559"/>
                    <a:pt x="12906" y="8469"/>
                    <a:pt x="12771" y="8469"/>
                  </a:cubicBezTo>
                  <a:cubicBezTo>
                    <a:pt x="11786" y="8290"/>
                    <a:pt x="11517" y="7438"/>
                    <a:pt x="11382" y="6901"/>
                  </a:cubicBezTo>
                  <a:lnTo>
                    <a:pt x="11382" y="6901"/>
                  </a:lnTo>
                  <a:cubicBezTo>
                    <a:pt x="12010" y="6990"/>
                    <a:pt x="12547" y="7125"/>
                    <a:pt x="13175" y="7214"/>
                  </a:cubicBezTo>
                  <a:cubicBezTo>
                    <a:pt x="13354" y="7663"/>
                    <a:pt x="13444" y="8200"/>
                    <a:pt x="13444" y="8872"/>
                  </a:cubicBezTo>
                  <a:cubicBezTo>
                    <a:pt x="13444" y="8962"/>
                    <a:pt x="13578" y="9096"/>
                    <a:pt x="13757" y="9096"/>
                  </a:cubicBezTo>
                  <a:cubicBezTo>
                    <a:pt x="13892" y="9096"/>
                    <a:pt x="13981" y="8962"/>
                    <a:pt x="13981" y="8783"/>
                  </a:cubicBezTo>
                  <a:cubicBezTo>
                    <a:pt x="13892" y="8021"/>
                    <a:pt x="13802" y="7438"/>
                    <a:pt x="13578" y="6946"/>
                  </a:cubicBezTo>
                  <a:lnTo>
                    <a:pt x="13578" y="4974"/>
                  </a:lnTo>
                  <a:lnTo>
                    <a:pt x="14564" y="4615"/>
                  </a:lnTo>
                  <a:lnTo>
                    <a:pt x="14564" y="8290"/>
                  </a:lnTo>
                  <a:cubicBezTo>
                    <a:pt x="14250" y="8424"/>
                    <a:pt x="13981" y="8738"/>
                    <a:pt x="13981" y="9141"/>
                  </a:cubicBezTo>
                  <a:cubicBezTo>
                    <a:pt x="13981" y="9589"/>
                    <a:pt x="14340" y="9993"/>
                    <a:pt x="14788" y="9993"/>
                  </a:cubicBezTo>
                  <a:cubicBezTo>
                    <a:pt x="15236" y="9993"/>
                    <a:pt x="15639" y="9589"/>
                    <a:pt x="15639" y="9141"/>
                  </a:cubicBezTo>
                  <a:cubicBezTo>
                    <a:pt x="15639" y="8738"/>
                    <a:pt x="15370" y="8424"/>
                    <a:pt x="15012" y="8290"/>
                  </a:cubicBezTo>
                  <a:lnTo>
                    <a:pt x="15012" y="4436"/>
                  </a:lnTo>
                  <a:lnTo>
                    <a:pt x="17028" y="3630"/>
                  </a:lnTo>
                  <a:cubicBezTo>
                    <a:pt x="17163" y="3585"/>
                    <a:pt x="17208" y="3540"/>
                    <a:pt x="17208" y="3406"/>
                  </a:cubicBezTo>
                  <a:cubicBezTo>
                    <a:pt x="17342" y="3316"/>
                    <a:pt x="17297" y="3271"/>
                    <a:pt x="17163" y="3226"/>
                  </a:cubicBezTo>
                  <a:lnTo>
                    <a:pt x="8783" y="0"/>
                  </a:ln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0"/>
            <p:cNvSpPr/>
            <p:nvPr/>
          </p:nvSpPr>
          <p:spPr>
            <a:xfrm>
              <a:off x="5427850" y="1710875"/>
              <a:ext cx="44825" cy="20075"/>
            </a:xfrm>
            <a:custGeom>
              <a:avLst/>
              <a:gdLst/>
              <a:ahLst/>
              <a:cxnLst/>
              <a:rect l="l" t="t" r="r" b="b"/>
              <a:pathLst>
                <a:path w="1793" h="803" extrusionOk="0">
                  <a:moveTo>
                    <a:pt x="1326" y="0"/>
                  </a:moveTo>
                  <a:cubicBezTo>
                    <a:pt x="906" y="0"/>
                    <a:pt x="480" y="100"/>
                    <a:pt x="180" y="325"/>
                  </a:cubicBezTo>
                  <a:cubicBezTo>
                    <a:pt x="45" y="415"/>
                    <a:pt x="1" y="549"/>
                    <a:pt x="45" y="683"/>
                  </a:cubicBezTo>
                  <a:cubicBezTo>
                    <a:pt x="90" y="728"/>
                    <a:pt x="180" y="773"/>
                    <a:pt x="269" y="773"/>
                  </a:cubicBezTo>
                  <a:cubicBezTo>
                    <a:pt x="269" y="792"/>
                    <a:pt x="277" y="802"/>
                    <a:pt x="293" y="802"/>
                  </a:cubicBezTo>
                  <a:cubicBezTo>
                    <a:pt x="314" y="802"/>
                    <a:pt x="351" y="781"/>
                    <a:pt x="404" y="728"/>
                  </a:cubicBezTo>
                  <a:cubicBezTo>
                    <a:pt x="676" y="612"/>
                    <a:pt x="1014" y="495"/>
                    <a:pt x="1362" y="495"/>
                  </a:cubicBezTo>
                  <a:cubicBezTo>
                    <a:pt x="1416" y="495"/>
                    <a:pt x="1470" y="498"/>
                    <a:pt x="1524" y="504"/>
                  </a:cubicBezTo>
                  <a:cubicBezTo>
                    <a:pt x="1659" y="504"/>
                    <a:pt x="1793" y="415"/>
                    <a:pt x="1793" y="280"/>
                  </a:cubicBezTo>
                  <a:cubicBezTo>
                    <a:pt x="1793" y="101"/>
                    <a:pt x="1659" y="11"/>
                    <a:pt x="1569" y="11"/>
                  </a:cubicBezTo>
                  <a:cubicBezTo>
                    <a:pt x="1489" y="4"/>
                    <a:pt x="1408" y="0"/>
                    <a:pt x="1326" y="0"/>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0"/>
            <p:cNvSpPr/>
            <p:nvPr/>
          </p:nvSpPr>
          <p:spPr>
            <a:xfrm>
              <a:off x="5510750" y="1697700"/>
              <a:ext cx="44825" cy="19075"/>
            </a:xfrm>
            <a:custGeom>
              <a:avLst/>
              <a:gdLst/>
              <a:ahLst/>
              <a:cxnLst/>
              <a:rect l="l" t="t" r="r" b="b"/>
              <a:pathLst>
                <a:path w="1793" h="763" extrusionOk="0">
                  <a:moveTo>
                    <a:pt x="225" y="1"/>
                  </a:moveTo>
                  <a:cubicBezTo>
                    <a:pt x="45" y="1"/>
                    <a:pt x="1" y="90"/>
                    <a:pt x="1" y="269"/>
                  </a:cubicBezTo>
                  <a:cubicBezTo>
                    <a:pt x="1" y="449"/>
                    <a:pt x="90" y="493"/>
                    <a:pt x="269" y="493"/>
                  </a:cubicBezTo>
                  <a:cubicBezTo>
                    <a:pt x="339" y="486"/>
                    <a:pt x="406" y="482"/>
                    <a:pt x="473" y="482"/>
                  </a:cubicBezTo>
                  <a:cubicBezTo>
                    <a:pt x="796" y="482"/>
                    <a:pt x="1093" y="569"/>
                    <a:pt x="1390" y="718"/>
                  </a:cubicBezTo>
                  <a:cubicBezTo>
                    <a:pt x="1434" y="718"/>
                    <a:pt x="1479" y="762"/>
                    <a:pt x="1479" y="762"/>
                  </a:cubicBezTo>
                  <a:cubicBezTo>
                    <a:pt x="1614" y="762"/>
                    <a:pt x="1658" y="718"/>
                    <a:pt x="1703" y="673"/>
                  </a:cubicBezTo>
                  <a:cubicBezTo>
                    <a:pt x="1793" y="538"/>
                    <a:pt x="1793" y="359"/>
                    <a:pt x="1614" y="314"/>
                  </a:cubicBezTo>
                  <a:cubicBezTo>
                    <a:pt x="1166" y="90"/>
                    <a:pt x="673" y="1"/>
                    <a:pt x="225" y="1"/>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0"/>
            <p:cNvSpPr/>
            <p:nvPr/>
          </p:nvSpPr>
          <p:spPr>
            <a:xfrm>
              <a:off x="5432325" y="1736900"/>
              <a:ext cx="33650" cy="25800"/>
            </a:xfrm>
            <a:custGeom>
              <a:avLst/>
              <a:gdLst/>
              <a:ahLst/>
              <a:cxnLst/>
              <a:rect l="l" t="t" r="r" b="b"/>
              <a:pathLst>
                <a:path w="1346" h="1032" extrusionOk="0">
                  <a:moveTo>
                    <a:pt x="270" y="1"/>
                  </a:moveTo>
                  <a:cubicBezTo>
                    <a:pt x="90" y="1"/>
                    <a:pt x="1" y="91"/>
                    <a:pt x="1" y="270"/>
                  </a:cubicBezTo>
                  <a:cubicBezTo>
                    <a:pt x="1" y="404"/>
                    <a:pt x="90" y="539"/>
                    <a:pt x="270" y="539"/>
                  </a:cubicBezTo>
                  <a:lnTo>
                    <a:pt x="494" y="539"/>
                  </a:lnTo>
                  <a:lnTo>
                    <a:pt x="494" y="763"/>
                  </a:lnTo>
                  <a:cubicBezTo>
                    <a:pt x="494" y="942"/>
                    <a:pt x="583" y="1032"/>
                    <a:pt x="763" y="1032"/>
                  </a:cubicBezTo>
                  <a:cubicBezTo>
                    <a:pt x="942" y="1032"/>
                    <a:pt x="1031" y="942"/>
                    <a:pt x="1031" y="763"/>
                  </a:cubicBezTo>
                  <a:lnTo>
                    <a:pt x="1031" y="539"/>
                  </a:lnTo>
                  <a:cubicBezTo>
                    <a:pt x="1211" y="539"/>
                    <a:pt x="1345" y="404"/>
                    <a:pt x="1345" y="270"/>
                  </a:cubicBezTo>
                  <a:cubicBezTo>
                    <a:pt x="1345" y="91"/>
                    <a:pt x="1211" y="1"/>
                    <a:pt x="1031" y="1"/>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0"/>
            <p:cNvSpPr/>
            <p:nvPr/>
          </p:nvSpPr>
          <p:spPr>
            <a:xfrm>
              <a:off x="5472650" y="1763525"/>
              <a:ext cx="35875" cy="18225"/>
            </a:xfrm>
            <a:custGeom>
              <a:avLst/>
              <a:gdLst/>
              <a:ahLst/>
              <a:cxnLst/>
              <a:rect l="l" t="t" r="r" b="b"/>
              <a:pathLst>
                <a:path w="1435" h="729" extrusionOk="0">
                  <a:moveTo>
                    <a:pt x="309" y="0"/>
                  </a:moveTo>
                  <a:cubicBezTo>
                    <a:pt x="236" y="0"/>
                    <a:pt x="158" y="34"/>
                    <a:pt x="91" y="101"/>
                  </a:cubicBezTo>
                  <a:cubicBezTo>
                    <a:pt x="1" y="191"/>
                    <a:pt x="1" y="370"/>
                    <a:pt x="91" y="459"/>
                  </a:cubicBezTo>
                  <a:cubicBezTo>
                    <a:pt x="270" y="594"/>
                    <a:pt x="494" y="728"/>
                    <a:pt x="718" y="728"/>
                  </a:cubicBezTo>
                  <a:cubicBezTo>
                    <a:pt x="942" y="728"/>
                    <a:pt x="1166" y="594"/>
                    <a:pt x="1345" y="459"/>
                  </a:cubicBezTo>
                  <a:cubicBezTo>
                    <a:pt x="1435" y="370"/>
                    <a:pt x="1435" y="191"/>
                    <a:pt x="1345" y="101"/>
                  </a:cubicBezTo>
                  <a:cubicBezTo>
                    <a:pt x="1278" y="34"/>
                    <a:pt x="1211" y="0"/>
                    <a:pt x="1144" y="0"/>
                  </a:cubicBezTo>
                  <a:cubicBezTo>
                    <a:pt x="1076" y="0"/>
                    <a:pt x="1009" y="34"/>
                    <a:pt x="942" y="101"/>
                  </a:cubicBezTo>
                  <a:cubicBezTo>
                    <a:pt x="897" y="146"/>
                    <a:pt x="763" y="191"/>
                    <a:pt x="718" y="191"/>
                  </a:cubicBezTo>
                  <a:cubicBezTo>
                    <a:pt x="673" y="191"/>
                    <a:pt x="539" y="146"/>
                    <a:pt x="494" y="101"/>
                  </a:cubicBezTo>
                  <a:cubicBezTo>
                    <a:pt x="449" y="34"/>
                    <a:pt x="382" y="0"/>
                    <a:pt x="309" y="0"/>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p:nvPr/>
          </p:nvSpPr>
          <p:spPr>
            <a:xfrm>
              <a:off x="5514100" y="1738025"/>
              <a:ext cx="33650" cy="26925"/>
            </a:xfrm>
            <a:custGeom>
              <a:avLst/>
              <a:gdLst/>
              <a:ahLst/>
              <a:cxnLst/>
              <a:rect l="l" t="t" r="r" b="b"/>
              <a:pathLst>
                <a:path w="1346" h="1077" extrusionOk="0">
                  <a:moveTo>
                    <a:pt x="315" y="1"/>
                  </a:moveTo>
                  <a:cubicBezTo>
                    <a:pt x="135" y="1"/>
                    <a:pt x="1" y="90"/>
                    <a:pt x="1" y="270"/>
                  </a:cubicBezTo>
                  <a:cubicBezTo>
                    <a:pt x="1" y="449"/>
                    <a:pt x="135" y="538"/>
                    <a:pt x="315" y="538"/>
                  </a:cubicBezTo>
                  <a:lnTo>
                    <a:pt x="315" y="762"/>
                  </a:lnTo>
                  <a:cubicBezTo>
                    <a:pt x="315" y="942"/>
                    <a:pt x="404" y="1076"/>
                    <a:pt x="583" y="1076"/>
                  </a:cubicBezTo>
                  <a:cubicBezTo>
                    <a:pt x="763" y="1076"/>
                    <a:pt x="852" y="942"/>
                    <a:pt x="852" y="762"/>
                  </a:cubicBezTo>
                  <a:lnTo>
                    <a:pt x="852" y="538"/>
                  </a:lnTo>
                  <a:lnTo>
                    <a:pt x="1076" y="538"/>
                  </a:lnTo>
                  <a:cubicBezTo>
                    <a:pt x="1256" y="538"/>
                    <a:pt x="1345" y="449"/>
                    <a:pt x="1345" y="270"/>
                  </a:cubicBezTo>
                  <a:cubicBezTo>
                    <a:pt x="1345" y="90"/>
                    <a:pt x="1256" y="1"/>
                    <a:pt x="1076" y="1"/>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0"/>
            <p:cNvSpPr/>
            <p:nvPr/>
          </p:nvSpPr>
          <p:spPr>
            <a:xfrm>
              <a:off x="5455850" y="1790675"/>
              <a:ext cx="69500" cy="42600"/>
            </a:xfrm>
            <a:custGeom>
              <a:avLst/>
              <a:gdLst/>
              <a:ahLst/>
              <a:cxnLst/>
              <a:rect l="l" t="t" r="r" b="b"/>
              <a:pathLst>
                <a:path w="2780" h="1704" extrusionOk="0">
                  <a:moveTo>
                    <a:pt x="2152" y="538"/>
                  </a:moveTo>
                  <a:cubicBezTo>
                    <a:pt x="2107" y="852"/>
                    <a:pt x="1793" y="1121"/>
                    <a:pt x="1390" y="1121"/>
                  </a:cubicBezTo>
                  <a:cubicBezTo>
                    <a:pt x="987" y="1121"/>
                    <a:pt x="673" y="852"/>
                    <a:pt x="539" y="538"/>
                  </a:cubicBezTo>
                  <a:close/>
                  <a:moveTo>
                    <a:pt x="270" y="1"/>
                  </a:moveTo>
                  <a:cubicBezTo>
                    <a:pt x="90" y="1"/>
                    <a:pt x="1" y="135"/>
                    <a:pt x="1" y="314"/>
                  </a:cubicBezTo>
                  <a:cubicBezTo>
                    <a:pt x="1" y="1076"/>
                    <a:pt x="628" y="1704"/>
                    <a:pt x="1390" y="1704"/>
                  </a:cubicBezTo>
                  <a:cubicBezTo>
                    <a:pt x="2152" y="1704"/>
                    <a:pt x="2779" y="1076"/>
                    <a:pt x="2779" y="314"/>
                  </a:cubicBezTo>
                  <a:cubicBezTo>
                    <a:pt x="2779" y="135"/>
                    <a:pt x="2645" y="1"/>
                    <a:pt x="2510" y="1"/>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9330" name="Picture 2" descr="https://sun9-67.userapi.com/impg/HilsieXFb9RZenA_VPT1Ljrc-32G6XZ5U8NJ8g/j3af2f-busc.jpg?size=705x398&amp;quality=95&amp;sign=47e1ce29402650bbe1792801e732bf4c&amp;type=album"/>
          <p:cNvPicPr>
            <a:picLocks noChangeAspect="1" noChangeArrowheads="1"/>
          </p:cNvPicPr>
          <p:nvPr/>
        </p:nvPicPr>
        <p:blipFill>
          <a:blip r:embed="rId5"/>
          <a:srcRect/>
          <a:stretch>
            <a:fillRect/>
          </a:stretch>
        </p:blipFill>
        <p:spPr bwMode="auto">
          <a:xfrm>
            <a:off x="0" y="0"/>
            <a:ext cx="9144000" cy="51435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5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Awards</a:t>
            </a:r>
            <a:endParaRPr/>
          </a:p>
        </p:txBody>
      </p:sp>
      <p:sp>
        <p:nvSpPr>
          <p:cNvPr id="1000" name="Google Shape;1000;p51"/>
          <p:cNvSpPr txBox="1">
            <a:spLocks noGrp="1"/>
          </p:cNvSpPr>
          <p:nvPr>
            <p:ph type="subTitle" idx="1"/>
          </p:nvPr>
        </p:nvSpPr>
        <p:spPr>
          <a:xfrm>
            <a:off x="937626" y="2893553"/>
            <a:ext cx="2175300" cy="8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closest planet to the Sun and the smallest one in the Solar System</a:t>
            </a:r>
            <a:endParaRPr/>
          </a:p>
        </p:txBody>
      </p:sp>
      <p:sp>
        <p:nvSpPr>
          <p:cNvPr id="1001" name="Google Shape;1001;p51"/>
          <p:cNvSpPr txBox="1">
            <a:spLocks noGrp="1"/>
          </p:cNvSpPr>
          <p:nvPr>
            <p:ph type="subTitle" idx="2"/>
          </p:nvPr>
        </p:nvSpPr>
        <p:spPr>
          <a:xfrm>
            <a:off x="3484347" y="2893553"/>
            <a:ext cx="2175300" cy="8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a beautiful name and is the second planet from the Sun</a:t>
            </a:r>
            <a:endParaRPr/>
          </a:p>
        </p:txBody>
      </p:sp>
      <p:sp>
        <p:nvSpPr>
          <p:cNvPr id="1002" name="Google Shape;1002;p51"/>
          <p:cNvSpPr txBox="1">
            <a:spLocks noGrp="1"/>
          </p:cNvSpPr>
          <p:nvPr>
            <p:ph type="subTitle" idx="3"/>
          </p:nvPr>
        </p:nvSpPr>
        <p:spPr>
          <a:xfrm>
            <a:off x="6031074" y="2893553"/>
            <a:ext cx="2175300" cy="8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Despite being red, Mars is actually a cold place. It’s full of iron oxide dust</a:t>
            </a:r>
            <a:endParaRPr/>
          </a:p>
        </p:txBody>
      </p:sp>
      <p:sp>
        <p:nvSpPr>
          <p:cNvPr id="1003" name="Google Shape;1003;p51"/>
          <p:cNvSpPr txBox="1">
            <a:spLocks noGrp="1"/>
          </p:cNvSpPr>
          <p:nvPr>
            <p:ph type="subTitle" idx="4"/>
          </p:nvPr>
        </p:nvSpPr>
        <p:spPr>
          <a:xfrm>
            <a:off x="937625" y="2438976"/>
            <a:ext cx="21753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Mercury</a:t>
            </a:r>
            <a:endParaRPr/>
          </a:p>
        </p:txBody>
      </p:sp>
      <p:sp>
        <p:nvSpPr>
          <p:cNvPr id="1004" name="Google Shape;1004;p51"/>
          <p:cNvSpPr txBox="1">
            <a:spLocks noGrp="1"/>
          </p:cNvSpPr>
          <p:nvPr>
            <p:ph type="subTitle" idx="5"/>
          </p:nvPr>
        </p:nvSpPr>
        <p:spPr>
          <a:xfrm>
            <a:off x="3484350" y="2438976"/>
            <a:ext cx="21753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Venus</a:t>
            </a:r>
            <a:endParaRPr/>
          </a:p>
        </p:txBody>
      </p:sp>
      <p:sp>
        <p:nvSpPr>
          <p:cNvPr id="1005" name="Google Shape;1005;p51"/>
          <p:cNvSpPr txBox="1">
            <a:spLocks noGrp="1"/>
          </p:cNvSpPr>
          <p:nvPr>
            <p:ph type="subTitle" idx="6"/>
          </p:nvPr>
        </p:nvSpPr>
        <p:spPr>
          <a:xfrm>
            <a:off x="6031075" y="2438976"/>
            <a:ext cx="21753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Mars</a:t>
            </a:r>
            <a:endParaRPr/>
          </a:p>
        </p:txBody>
      </p:sp>
      <p:pic>
        <p:nvPicPr>
          <p:cNvPr id="1006" name="Google Shape;1006;p51"/>
          <p:cNvPicPr preferRelativeResize="0"/>
          <p:nvPr/>
        </p:nvPicPr>
        <p:blipFill>
          <a:blip r:embed="rId3">
            <a:alphaModFix/>
          </a:blip>
          <a:stretch>
            <a:fillRect/>
          </a:stretch>
        </p:blipFill>
        <p:spPr>
          <a:xfrm>
            <a:off x="3246800" y="4085037"/>
            <a:ext cx="173870" cy="264025"/>
          </a:xfrm>
          <a:prstGeom prst="rect">
            <a:avLst/>
          </a:prstGeom>
          <a:noFill/>
          <a:ln>
            <a:noFill/>
          </a:ln>
        </p:spPr>
      </p:pic>
      <p:pic>
        <p:nvPicPr>
          <p:cNvPr id="1007" name="Google Shape;1007;p51"/>
          <p:cNvPicPr preferRelativeResize="0"/>
          <p:nvPr/>
        </p:nvPicPr>
        <p:blipFill>
          <a:blip r:embed="rId3">
            <a:alphaModFix/>
          </a:blip>
          <a:stretch>
            <a:fillRect/>
          </a:stretch>
        </p:blipFill>
        <p:spPr>
          <a:xfrm>
            <a:off x="5609000" y="1265637"/>
            <a:ext cx="173870" cy="264025"/>
          </a:xfrm>
          <a:prstGeom prst="rect">
            <a:avLst/>
          </a:prstGeom>
          <a:noFill/>
          <a:ln>
            <a:noFill/>
          </a:ln>
        </p:spPr>
      </p:pic>
      <p:pic>
        <p:nvPicPr>
          <p:cNvPr id="1008" name="Google Shape;1008;p51"/>
          <p:cNvPicPr preferRelativeResize="0"/>
          <p:nvPr/>
        </p:nvPicPr>
        <p:blipFill>
          <a:blip r:embed="rId4">
            <a:alphaModFix/>
          </a:blip>
          <a:stretch>
            <a:fillRect/>
          </a:stretch>
        </p:blipFill>
        <p:spPr>
          <a:xfrm>
            <a:off x="6670412" y="4550975"/>
            <a:ext cx="113300" cy="113300"/>
          </a:xfrm>
          <a:prstGeom prst="rect">
            <a:avLst/>
          </a:prstGeom>
          <a:noFill/>
          <a:ln>
            <a:noFill/>
          </a:ln>
        </p:spPr>
      </p:pic>
      <p:pic>
        <p:nvPicPr>
          <p:cNvPr id="1009" name="Google Shape;1009;p51"/>
          <p:cNvPicPr preferRelativeResize="0"/>
          <p:nvPr/>
        </p:nvPicPr>
        <p:blipFill>
          <a:blip r:embed="rId4">
            <a:alphaModFix/>
          </a:blip>
          <a:stretch>
            <a:fillRect/>
          </a:stretch>
        </p:blipFill>
        <p:spPr>
          <a:xfrm>
            <a:off x="7356212" y="664775"/>
            <a:ext cx="113300" cy="113300"/>
          </a:xfrm>
          <a:prstGeom prst="rect">
            <a:avLst/>
          </a:prstGeom>
          <a:noFill/>
          <a:ln>
            <a:noFill/>
          </a:ln>
        </p:spPr>
      </p:pic>
      <p:grpSp>
        <p:nvGrpSpPr>
          <p:cNvPr id="1010" name="Google Shape;1010;p51"/>
          <p:cNvGrpSpPr/>
          <p:nvPr/>
        </p:nvGrpSpPr>
        <p:grpSpPr>
          <a:xfrm>
            <a:off x="4417963" y="1936525"/>
            <a:ext cx="308075" cy="393225"/>
            <a:chOff x="6594025" y="2675675"/>
            <a:chExt cx="308075" cy="393225"/>
          </a:xfrm>
        </p:grpSpPr>
        <p:sp>
          <p:nvSpPr>
            <p:cNvPr id="1011" name="Google Shape;1011;p51"/>
            <p:cNvSpPr/>
            <p:nvPr/>
          </p:nvSpPr>
          <p:spPr>
            <a:xfrm>
              <a:off x="6670200" y="2886275"/>
              <a:ext cx="156850" cy="156850"/>
            </a:xfrm>
            <a:custGeom>
              <a:avLst/>
              <a:gdLst/>
              <a:ahLst/>
              <a:cxnLst/>
              <a:rect l="l" t="t" r="r" b="b"/>
              <a:pathLst>
                <a:path w="6274" h="6274" extrusionOk="0">
                  <a:moveTo>
                    <a:pt x="3137" y="404"/>
                  </a:moveTo>
                  <a:cubicBezTo>
                    <a:pt x="4616" y="404"/>
                    <a:pt x="5826" y="1614"/>
                    <a:pt x="5826" y="3092"/>
                  </a:cubicBezTo>
                  <a:cubicBezTo>
                    <a:pt x="5826" y="4571"/>
                    <a:pt x="4571" y="5781"/>
                    <a:pt x="3137" y="5781"/>
                  </a:cubicBezTo>
                  <a:cubicBezTo>
                    <a:pt x="1658" y="5781"/>
                    <a:pt x="448" y="4526"/>
                    <a:pt x="448" y="3092"/>
                  </a:cubicBezTo>
                  <a:cubicBezTo>
                    <a:pt x="448" y="1614"/>
                    <a:pt x="1658" y="404"/>
                    <a:pt x="3137" y="404"/>
                  </a:cubicBezTo>
                  <a:close/>
                  <a:moveTo>
                    <a:pt x="3137" y="0"/>
                  </a:moveTo>
                  <a:cubicBezTo>
                    <a:pt x="1389" y="0"/>
                    <a:pt x="0" y="1389"/>
                    <a:pt x="0" y="3137"/>
                  </a:cubicBezTo>
                  <a:cubicBezTo>
                    <a:pt x="0" y="4795"/>
                    <a:pt x="1389" y="6274"/>
                    <a:pt x="3137" y="6274"/>
                  </a:cubicBezTo>
                  <a:cubicBezTo>
                    <a:pt x="4840" y="6274"/>
                    <a:pt x="6274" y="4885"/>
                    <a:pt x="6274" y="3137"/>
                  </a:cubicBezTo>
                  <a:cubicBezTo>
                    <a:pt x="6274" y="1389"/>
                    <a:pt x="4840" y="0"/>
                    <a:pt x="3137" y="0"/>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1"/>
            <p:cNvSpPr/>
            <p:nvPr/>
          </p:nvSpPr>
          <p:spPr>
            <a:xfrm>
              <a:off x="6594025" y="2675675"/>
              <a:ext cx="308075" cy="393225"/>
            </a:xfrm>
            <a:custGeom>
              <a:avLst/>
              <a:gdLst/>
              <a:ahLst/>
              <a:cxnLst/>
              <a:rect l="l" t="t" r="r" b="b"/>
              <a:pathLst>
                <a:path w="12323" h="15729" extrusionOk="0">
                  <a:moveTo>
                    <a:pt x="8335" y="6005"/>
                  </a:moveTo>
                  <a:cubicBezTo>
                    <a:pt x="8424" y="6005"/>
                    <a:pt x="8514" y="6005"/>
                    <a:pt x="8559" y="6050"/>
                  </a:cubicBezTo>
                  <a:lnTo>
                    <a:pt x="8424" y="6408"/>
                  </a:lnTo>
                  <a:lnTo>
                    <a:pt x="8200" y="6005"/>
                  </a:lnTo>
                  <a:close/>
                  <a:moveTo>
                    <a:pt x="4616" y="448"/>
                  </a:moveTo>
                  <a:lnTo>
                    <a:pt x="8021" y="6632"/>
                  </a:lnTo>
                  <a:lnTo>
                    <a:pt x="4168" y="6632"/>
                  </a:lnTo>
                  <a:lnTo>
                    <a:pt x="717" y="448"/>
                  </a:lnTo>
                  <a:close/>
                  <a:moveTo>
                    <a:pt x="8873" y="6453"/>
                  </a:moveTo>
                  <a:cubicBezTo>
                    <a:pt x="8917" y="6498"/>
                    <a:pt x="8917" y="6498"/>
                    <a:pt x="8917" y="6587"/>
                  </a:cubicBezTo>
                  <a:lnTo>
                    <a:pt x="8917" y="7170"/>
                  </a:lnTo>
                  <a:cubicBezTo>
                    <a:pt x="8917" y="7439"/>
                    <a:pt x="8693" y="7752"/>
                    <a:pt x="8335" y="7752"/>
                  </a:cubicBezTo>
                  <a:lnTo>
                    <a:pt x="8111" y="7752"/>
                  </a:lnTo>
                  <a:cubicBezTo>
                    <a:pt x="7573" y="7439"/>
                    <a:pt x="6901" y="7304"/>
                    <a:pt x="6184" y="7304"/>
                  </a:cubicBezTo>
                  <a:cubicBezTo>
                    <a:pt x="5422" y="7304"/>
                    <a:pt x="4840" y="7439"/>
                    <a:pt x="4212" y="7752"/>
                  </a:cubicBezTo>
                  <a:lnTo>
                    <a:pt x="3988" y="7752"/>
                  </a:lnTo>
                  <a:cubicBezTo>
                    <a:pt x="3719" y="7752"/>
                    <a:pt x="3406" y="7528"/>
                    <a:pt x="3406" y="7170"/>
                  </a:cubicBezTo>
                  <a:lnTo>
                    <a:pt x="3406" y="6587"/>
                  </a:lnTo>
                  <a:lnTo>
                    <a:pt x="3406" y="6453"/>
                  </a:lnTo>
                  <a:lnTo>
                    <a:pt x="3764" y="7035"/>
                  </a:lnTo>
                  <a:cubicBezTo>
                    <a:pt x="3809" y="7080"/>
                    <a:pt x="3854" y="7125"/>
                    <a:pt x="3988" y="7125"/>
                  </a:cubicBezTo>
                  <a:lnTo>
                    <a:pt x="8335" y="7125"/>
                  </a:lnTo>
                  <a:cubicBezTo>
                    <a:pt x="8424" y="7125"/>
                    <a:pt x="8514" y="7080"/>
                    <a:pt x="8559" y="7035"/>
                  </a:cubicBezTo>
                  <a:lnTo>
                    <a:pt x="8873" y="6453"/>
                  </a:lnTo>
                  <a:close/>
                  <a:moveTo>
                    <a:pt x="269" y="0"/>
                  </a:moveTo>
                  <a:cubicBezTo>
                    <a:pt x="224" y="0"/>
                    <a:pt x="135" y="90"/>
                    <a:pt x="45" y="135"/>
                  </a:cubicBezTo>
                  <a:cubicBezTo>
                    <a:pt x="0" y="179"/>
                    <a:pt x="0" y="314"/>
                    <a:pt x="45" y="359"/>
                  </a:cubicBezTo>
                  <a:lnTo>
                    <a:pt x="3137" y="5960"/>
                  </a:lnTo>
                  <a:cubicBezTo>
                    <a:pt x="3047" y="6139"/>
                    <a:pt x="2913" y="6318"/>
                    <a:pt x="2913" y="6587"/>
                  </a:cubicBezTo>
                  <a:lnTo>
                    <a:pt x="2913" y="7170"/>
                  </a:lnTo>
                  <a:cubicBezTo>
                    <a:pt x="2913" y="7573"/>
                    <a:pt x="3182" y="7976"/>
                    <a:pt x="3540" y="8066"/>
                  </a:cubicBezTo>
                  <a:cubicBezTo>
                    <a:pt x="2510" y="8872"/>
                    <a:pt x="1837" y="10082"/>
                    <a:pt x="1837" y="11471"/>
                  </a:cubicBezTo>
                  <a:cubicBezTo>
                    <a:pt x="1837" y="12099"/>
                    <a:pt x="1972" y="12771"/>
                    <a:pt x="2241" y="13353"/>
                  </a:cubicBezTo>
                  <a:cubicBezTo>
                    <a:pt x="2272" y="13417"/>
                    <a:pt x="2349" y="13480"/>
                    <a:pt x="2454" y="13480"/>
                  </a:cubicBezTo>
                  <a:cubicBezTo>
                    <a:pt x="2498" y="13480"/>
                    <a:pt x="2547" y="13469"/>
                    <a:pt x="2599" y="13443"/>
                  </a:cubicBezTo>
                  <a:cubicBezTo>
                    <a:pt x="2689" y="13398"/>
                    <a:pt x="2734" y="13264"/>
                    <a:pt x="2689" y="13129"/>
                  </a:cubicBezTo>
                  <a:cubicBezTo>
                    <a:pt x="2465" y="12592"/>
                    <a:pt x="2286" y="12054"/>
                    <a:pt x="2286" y="11471"/>
                  </a:cubicBezTo>
                  <a:cubicBezTo>
                    <a:pt x="2286" y="9410"/>
                    <a:pt x="3988" y="7663"/>
                    <a:pt x="6094" y="7663"/>
                  </a:cubicBezTo>
                  <a:cubicBezTo>
                    <a:pt x="8245" y="7663"/>
                    <a:pt x="9903" y="9365"/>
                    <a:pt x="9903" y="11471"/>
                  </a:cubicBezTo>
                  <a:cubicBezTo>
                    <a:pt x="9903" y="13577"/>
                    <a:pt x="8245" y="15325"/>
                    <a:pt x="6094" y="15325"/>
                  </a:cubicBezTo>
                  <a:cubicBezTo>
                    <a:pt x="4974" y="15325"/>
                    <a:pt x="3944" y="14787"/>
                    <a:pt x="3182" y="13936"/>
                  </a:cubicBezTo>
                  <a:cubicBezTo>
                    <a:pt x="3155" y="13883"/>
                    <a:pt x="3083" y="13862"/>
                    <a:pt x="3010" y="13862"/>
                  </a:cubicBezTo>
                  <a:cubicBezTo>
                    <a:pt x="2958" y="13862"/>
                    <a:pt x="2905" y="13873"/>
                    <a:pt x="2868" y="13891"/>
                  </a:cubicBezTo>
                  <a:cubicBezTo>
                    <a:pt x="2734" y="13936"/>
                    <a:pt x="2734" y="14115"/>
                    <a:pt x="2823" y="14250"/>
                  </a:cubicBezTo>
                  <a:cubicBezTo>
                    <a:pt x="3630" y="15191"/>
                    <a:pt x="4840" y="15728"/>
                    <a:pt x="6050" y="15728"/>
                  </a:cubicBezTo>
                  <a:cubicBezTo>
                    <a:pt x="8424" y="15728"/>
                    <a:pt x="10306" y="13846"/>
                    <a:pt x="10306" y="11471"/>
                  </a:cubicBezTo>
                  <a:cubicBezTo>
                    <a:pt x="10306" y="10082"/>
                    <a:pt x="9634" y="8872"/>
                    <a:pt x="8648" y="8066"/>
                  </a:cubicBezTo>
                  <a:cubicBezTo>
                    <a:pt x="8962" y="7887"/>
                    <a:pt x="9231" y="7573"/>
                    <a:pt x="9231" y="7170"/>
                  </a:cubicBezTo>
                  <a:lnTo>
                    <a:pt x="9231" y="6587"/>
                  </a:lnTo>
                  <a:cubicBezTo>
                    <a:pt x="9231" y="6318"/>
                    <a:pt x="9186" y="6094"/>
                    <a:pt x="9007" y="5960"/>
                  </a:cubicBezTo>
                  <a:lnTo>
                    <a:pt x="11023" y="2330"/>
                  </a:lnTo>
                  <a:cubicBezTo>
                    <a:pt x="11113" y="2196"/>
                    <a:pt x="11023" y="2017"/>
                    <a:pt x="10934" y="1972"/>
                  </a:cubicBezTo>
                  <a:cubicBezTo>
                    <a:pt x="10900" y="1961"/>
                    <a:pt x="10867" y="1955"/>
                    <a:pt x="10834" y="1955"/>
                  </a:cubicBezTo>
                  <a:cubicBezTo>
                    <a:pt x="10735" y="1955"/>
                    <a:pt x="10643" y="2005"/>
                    <a:pt x="10575" y="2106"/>
                  </a:cubicBezTo>
                  <a:lnTo>
                    <a:pt x="8648" y="5691"/>
                  </a:lnTo>
                  <a:cubicBezTo>
                    <a:pt x="8514" y="5601"/>
                    <a:pt x="8335" y="5557"/>
                    <a:pt x="8200" y="5557"/>
                  </a:cubicBezTo>
                  <a:lnTo>
                    <a:pt x="7752" y="5557"/>
                  </a:lnTo>
                  <a:lnTo>
                    <a:pt x="6274" y="2913"/>
                  </a:lnTo>
                  <a:lnTo>
                    <a:pt x="7618" y="448"/>
                  </a:lnTo>
                  <a:lnTo>
                    <a:pt x="11471" y="448"/>
                  </a:lnTo>
                  <a:lnTo>
                    <a:pt x="11023" y="1300"/>
                  </a:lnTo>
                  <a:cubicBezTo>
                    <a:pt x="10979" y="1434"/>
                    <a:pt x="11023" y="1569"/>
                    <a:pt x="11158" y="1658"/>
                  </a:cubicBezTo>
                  <a:cubicBezTo>
                    <a:pt x="11180" y="1669"/>
                    <a:pt x="11208" y="1675"/>
                    <a:pt x="11238" y="1675"/>
                  </a:cubicBezTo>
                  <a:cubicBezTo>
                    <a:pt x="11329" y="1675"/>
                    <a:pt x="11438" y="1625"/>
                    <a:pt x="11471" y="1524"/>
                  </a:cubicBezTo>
                  <a:lnTo>
                    <a:pt x="12099" y="359"/>
                  </a:lnTo>
                  <a:cubicBezTo>
                    <a:pt x="12323" y="314"/>
                    <a:pt x="12323" y="179"/>
                    <a:pt x="12278" y="135"/>
                  </a:cubicBezTo>
                  <a:cubicBezTo>
                    <a:pt x="12233" y="90"/>
                    <a:pt x="12144" y="0"/>
                    <a:pt x="12054" y="0"/>
                  </a:cubicBezTo>
                  <a:lnTo>
                    <a:pt x="7663" y="0"/>
                  </a:lnTo>
                  <a:cubicBezTo>
                    <a:pt x="7573" y="0"/>
                    <a:pt x="7528" y="90"/>
                    <a:pt x="7439" y="135"/>
                  </a:cubicBezTo>
                  <a:lnTo>
                    <a:pt x="6184" y="2420"/>
                  </a:lnTo>
                  <a:lnTo>
                    <a:pt x="4885" y="135"/>
                  </a:lnTo>
                  <a:cubicBezTo>
                    <a:pt x="4840" y="90"/>
                    <a:pt x="4750" y="0"/>
                    <a:pt x="4660" y="0"/>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1"/>
            <p:cNvSpPr/>
            <p:nvPr/>
          </p:nvSpPr>
          <p:spPr>
            <a:xfrm>
              <a:off x="6715000" y="2919875"/>
              <a:ext cx="68375" cy="86300"/>
            </a:xfrm>
            <a:custGeom>
              <a:avLst/>
              <a:gdLst/>
              <a:ahLst/>
              <a:cxnLst/>
              <a:rect l="l" t="t" r="r" b="b"/>
              <a:pathLst>
                <a:path w="2735" h="3452" extrusionOk="0">
                  <a:moveTo>
                    <a:pt x="225" y="1"/>
                  </a:moveTo>
                  <a:cubicBezTo>
                    <a:pt x="90" y="1"/>
                    <a:pt x="1" y="90"/>
                    <a:pt x="1" y="225"/>
                  </a:cubicBezTo>
                  <a:cubicBezTo>
                    <a:pt x="1" y="314"/>
                    <a:pt x="90" y="449"/>
                    <a:pt x="225" y="449"/>
                  </a:cubicBezTo>
                  <a:lnTo>
                    <a:pt x="1121" y="449"/>
                  </a:lnTo>
                  <a:lnTo>
                    <a:pt x="1121" y="3003"/>
                  </a:lnTo>
                  <a:lnTo>
                    <a:pt x="225" y="3003"/>
                  </a:lnTo>
                  <a:cubicBezTo>
                    <a:pt x="90" y="3003"/>
                    <a:pt x="1" y="3137"/>
                    <a:pt x="1" y="3227"/>
                  </a:cubicBezTo>
                  <a:cubicBezTo>
                    <a:pt x="1" y="3361"/>
                    <a:pt x="90" y="3451"/>
                    <a:pt x="225" y="3451"/>
                  </a:cubicBezTo>
                  <a:lnTo>
                    <a:pt x="2510" y="3451"/>
                  </a:lnTo>
                  <a:cubicBezTo>
                    <a:pt x="2600" y="3451"/>
                    <a:pt x="2734" y="3361"/>
                    <a:pt x="2734" y="3227"/>
                  </a:cubicBezTo>
                  <a:cubicBezTo>
                    <a:pt x="2734" y="3137"/>
                    <a:pt x="2600" y="3003"/>
                    <a:pt x="2510" y="3003"/>
                  </a:cubicBezTo>
                  <a:lnTo>
                    <a:pt x="1614" y="3003"/>
                  </a:lnTo>
                  <a:lnTo>
                    <a:pt x="1614" y="449"/>
                  </a:lnTo>
                  <a:lnTo>
                    <a:pt x="2510" y="449"/>
                  </a:lnTo>
                  <a:cubicBezTo>
                    <a:pt x="2600" y="449"/>
                    <a:pt x="2734" y="314"/>
                    <a:pt x="2734" y="225"/>
                  </a:cubicBezTo>
                  <a:cubicBezTo>
                    <a:pt x="2734" y="90"/>
                    <a:pt x="2600" y="1"/>
                    <a:pt x="2510" y="1"/>
                  </a:cubicBez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51"/>
          <p:cNvSpPr/>
          <p:nvPr/>
        </p:nvSpPr>
        <p:spPr>
          <a:xfrm>
            <a:off x="1829775" y="1940450"/>
            <a:ext cx="391000" cy="385375"/>
          </a:xfrm>
          <a:custGeom>
            <a:avLst/>
            <a:gdLst/>
            <a:ahLst/>
            <a:cxnLst/>
            <a:rect l="l" t="t" r="r" b="b"/>
            <a:pathLst>
              <a:path w="15640" h="15415" extrusionOk="0">
                <a:moveTo>
                  <a:pt x="7640" y="3077"/>
                </a:moveTo>
                <a:cubicBezTo>
                  <a:pt x="9009" y="3077"/>
                  <a:pt x="10385" y="3246"/>
                  <a:pt x="11741" y="3585"/>
                </a:cubicBezTo>
                <a:lnTo>
                  <a:pt x="11741" y="5736"/>
                </a:lnTo>
                <a:cubicBezTo>
                  <a:pt x="10441" y="5411"/>
                  <a:pt x="9121" y="5261"/>
                  <a:pt x="7795" y="5261"/>
                </a:cubicBezTo>
                <a:cubicBezTo>
                  <a:pt x="7110" y="5261"/>
                  <a:pt x="6423" y="5301"/>
                  <a:pt x="5736" y="5378"/>
                </a:cubicBezTo>
                <a:cubicBezTo>
                  <a:pt x="5064" y="5422"/>
                  <a:pt x="4392" y="5557"/>
                  <a:pt x="3765" y="5736"/>
                </a:cubicBezTo>
                <a:lnTo>
                  <a:pt x="3765" y="3585"/>
                </a:lnTo>
                <a:cubicBezTo>
                  <a:pt x="4437" y="3406"/>
                  <a:pt x="5109" y="3316"/>
                  <a:pt x="5781" y="3182"/>
                </a:cubicBezTo>
                <a:cubicBezTo>
                  <a:pt x="6397" y="3112"/>
                  <a:pt x="7018" y="3077"/>
                  <a:pt x="7640" y="3077"/>
                </a:cubicBezTo>
                <a:close/>
                <a:moveTo>
                  <a:pt x="13757" y="5871"/>
                </a:moveTo>
                <a:cubicBezTo>
                  <a:pt x="13892" y="5871"/>
                  <a:pt x="14026" y="6005"/>
                  <a:pt x="14026" y="6184"/>
                </a:cubicBezTo>
                <a:cubicBezTo>
                  <a:pt x="14026" y="6319"/>
                  <a:pt x="13892" y="6453"/>
                  <a:pt x="13757" y="6453"/>
                </a:cubicBezTo>
                <a:cubicBezTo>
                  <a:pt x="13578" y="6453"/>
                  <a:pt x="13444" y="6319"/>
                  <a:pt x="13444" y="6184"/>
                </a:cubicBezTo>
                <a:cubicBezTo>
                  <a:pt x="13444" y="6005"/>
                  <a:pt x="13578" y="5871"/>
                  <a:pt x="13757" y="5871"/>
                </a:cubicBezTo>
                <a:close/>
                <a:moveTo>
                  <a:pt x="5288" y="5871"/>
                </a:moveTo>
                <a:cubicBezTo>
                  <a:pt x="4661" y="6767"/>
                  <a:pt x="3675" y="7349"/>
                  <a:pt x="2824" y="7439"/>
                </a:cubicBezTo>
                <a:cubicBezTo>
                  <a:pt x="3003" y="6991"/>
                  <a:pt x="3272" y="6632"/>
                  <a:pt x="3585" y="6229"/>
                </a:cubicBezTo>
                <a:cubicBezTo>
                  <a:pt x="4168" y="6050"/>
                  <a:pt x="4706" y="5960"/>
                  <a:pt x="5288" y="5871"/>
                </a:cubicBezTo>
                <a:close/>
                <a:moveTo>
                  <a:pt x="7750" y="5640"/>
                </a:moveTo>
                <a:cubicBezTo>
                  <a:pt x="9088" y="5640"/>
                  <a:pt x="10459" y="5821"/>
                  <a:pt x="11830" y="6184"/>
                </a:cubicBezTo>
                <a:cubicBezTo>
                  <a:pt x="13130" y="7797"/>
                  <a:pt x="13399" y="9814"/>
                  <a:pt x="12727" y="11606"/>
                </a:cubicBezTo>
                <a:cubicBezTo>
                  <a:pt x="12413" y="11472"/>
                  <a:pt x="12099" y="11203"/>
                  <a:pt x="12010" y="10710"/>
                </a:cubicBezTo>
                <a:cubicBezTo>
                  <a:pt x="11830" y="10217"/>
                  <a:pt x="11830" y="9545"/>
                  <a:pt x="11786" y="8873"/>
                </a:cubicBezTo>
                <a:cubicBezTo>
                  <a:pt x="11696" y="7977"/>
                  <a:pt x="11696" y="7080"/>
                  <a:pt x="11248" y="6632"/>
                </a:cubicBezTo>
                <a:cubicBezTo>
                  <a:pt x="11163" y="6519"/>
                  <a:pt x="10988" y="6406"/>
                  <a:pt x="10735" y="6406"/>
                </a:cubicBezTo>
                <a:cubicBezTo>
                  <a:pt x="10588" y="6406"/>
                  <a:pt x="10415" y="6444"/>
                  <a:pt x="10217" y="6543"/>
                </a:cubicBezTo>
                <a:cubicBezTo>
                  <a:pt x="9859" y="6722"/>
                  <a:pt x="9590" y="6991"/>
                  <a:pt x="9231" y="7349"/>
                </a:cubicBezTo>
                <a:cubicBezTo>
                  <a:pt x="8681" y="7868"/>
                  <a:pt x="8223" y="8246"/>
                  <a:pt x="7860" y="8246"/>
                </a:cubicBezTo>
                <a:cubicBezTo>
                  <a:pt x="7721" y="8246"/>
                  <a:pt x="7595" y="8190"/>
                  <a:pt x="7484" y="8066"/>
                </a:cubicBezTo>
                <a:cubicBezTo>
                  <a:pt x="6991" y="7618"/>
                  <a:pt x="6857" y="7080"/>
                  <a:pt x="7305" y="5647"/>
                </a:cubicBezTo>
                <a:cubicBezTo>
                  <a:pt x="7452" y="5642"/>
                  <a:pt x="7601" y="5640"/>
                  <a:pt x="7750" y="5640"/>
                </a:cubicBezTo>
                <a:close/>
                <a:moveTo>
                  <a:pt x="6857" y="5647"/>
                </a:moveTo>
                <a:cubicBezTo>
                  <a:pt x="6498" y="6632"/>
                  <a:pt x="6408" y="7573"/>
                  <a:pt x="7170" y="8335"/>
                </a:cubicBezTo>
                <a:cubicBezTo>
                  <a:pt x="7384" y="8549"/>
                  <a:pt x="7630" y="8651"/>
                  <a:pt x="7898" y="8651"/>
                </a:cubicBezTo>
                <a:cubicBezTo>
                  <a:pt x="8080" y="8651"/>
                  <a:pt x="8271" y="8605"/>
                  <a:pt x="8470" y="8514"/>
                </a:cubicBezTo>
                <a:cubicBezTo>
                  <a:pt x="8873" y="8335"/>
                  <a:pt x="9276" y="7977"/>
                  <a:pt x="9590" y="7618"/>
                </a:cubicBezTo>
                <a:cubicBezTo>
                  <a:pt x="10140" y="7102"/>
                  <a:pt x="10506" y="6824"/>
                  <a:pt x="10768" y="6824"/>
                </a:cubicBezTo>
                <a:cubicBezTo>
                  <a:pt x="10847" y="6824"/>
                  <a:pt x="10917" y="6849"/>
                  <a:pt x="10979" y="6901"/>
                </a:cubicBezTo>
                <a:cubicBezTo>
                  <a:pt x="11337" y="7215"/>
                  <a:pt x="11337" y="8021"/>
                  <a:pt x="11382" y="8783"/>
                </a:cubicBezTo>
                <a:cubicBezTo>
                  <a:pt x="11382" y="9455"/>
                  <a:pt x="11427" y="10127"/>
                  <a:pt x="11606" y="10755"/>
                </a:cubicBezTo>
                <a:cubicBezTo>
                  <a:pt x="11786" y="11382"/>
                  <a:pt x="12099" y="11785"/>
                  <a:pt x="12637" y="11920"/>
                </a:cubicBezTo>
                <a:cubicBezTo>
                  <a:pt x="12278" y="12547"/>
                  <a:pt x="11965" y="13040"/>
                  <a:pt x="11517" y="13443"/>
                </a:cubicBezTo>
                <a:cubicBezTo>
                  <a:pt x="11293" y="13667"/>
                  <a:pt x="10979" y="13891"/>
                  <a:pt x="10710" y="14071"/>
                </a:cubicBezTo>
                <a:cubicBezTo>
                  <a:pt x="10710" y="13891"/>
                  <a:pt x="10665" y="13623"/>
                  <a:pt x="10531" y="13354"/>
                </a:cubicBezTo>
                <a:cubicBezTo>
                  <a:pt x="10262" y="12547"/>
                  <a:pt x="9814" y="12054"/>
                  <a:pt x="9142" y="11830"/>
                </a:cubicBezTo>
                <a:cubicBezTo>
                  <a:pt x="8970" y="11773"/>
                  <a:pt x="8802" y="11748"/>
                  <a:pt x="8639" y="11748"/>
                </a:cubicBezTo>
                <a:cubicBezTo>
                  <a:pt x="8034" y="11748"/>
                  <a:pt x="7485" y="12086"/>
                  <a:pt x="6991" y="12368"/>
                </a:cubicBezTo>
                <a:cubicBezTo>
                  <a:pt x="6522" y="12661"/>
                  <a:pt x="6225" y="12839"/>
                  <a:pt x="5988" y="12839"/>
                </a:cubicBezTo>
                <a:cubicBezTo>
                  <a:pt x="5863" y="12839"/>
                  <a:pt x="5755" y="12790"/>
                  <a:pt x="5647" y="12682"/>
                </a:cubicBezTo>
                <a:cubicBezTo>
                  <a:pt x="5333" y="12323"/>
                  <a:pt x="5378" y="11875"/>
                  <a:pt x="5512" y="11248"/>
                </a:cubicBezTo>
                <a:cubicBezTo>
                  <a:pt x="5602" y="10710"/>
                  <a:pt x="5736" y="10038"/>
                  <a:pt x="5378" y="9321"/>
                </a:cubicBezTo>
                <a:cubicBezTo>
                  <a:pt x="5154" y="8918"/>
                  <a:pt x="4885" y="8649"/>
                  <a:pt x="4437" y="8514"/>
                </a:cubicBezTo>
                <a:cubicBezTo>
                  <a:pt x="4326" y="8494"/>
                  <a:pt x="4210" y="8485"/>
                  <a:pt x="4093" y="8485"/>
                </a:cubicBezTo>
                <a:cubicBezTo>
                  <a:pt x="3693" y="8485"/>
                  <a:pt x="3281" y="8589"/>
                  <a:pt x="3003" y="8694"/>
                </a:cubicBezTo>
                <a:cubicBezTo>
                  <a:pt x="2734" y="8783"/>
                  <a:pt x="2465" y="8918"/>
                  <a:pt x="2331" y="9097"/>
                </a:cubicBezTo>
                <a:cubicBezTo>
                  <a:pt x="2376" y="8694"/>
                  <a:pt x="2420" y="8245"/>
                  <a:pt x="2600" y="7842"/>
                </a:cubicBezTo>
                <a:cubicBezTo>
                  <a:pt x="3227" y="7797"/>
                  <a:pt x="3809" y="7618"/>
                  <a:pt x="4392" y="7215"/>
                </a:cubicBezTo>
                <a:cubicBezTo>
                  <a:pt x="4975" y="6856"/>
                  <a:pt x="5512" y="6319"/>
                  <a:pt x="5826" y="5736"/>
                </a:cubicBezTo>
                <a:cubicBezTo>
                  <a:pt x="6184" y="5647"/>
                  <a:pt x="6498" y="5647"/>
                  <a:pt x="6857" y="5647"/>
                </a:cubicBezTo>
                <a:close/>
                <a:moveTo>
                  <a:pt x="7708" y="1"/>
                </a:moveTo>
                <a:lnTo>
                  <a:pt x="180" y="2868"/>
                </a:lnTo>
                <a:cubicBezTo>
                  <a:pt x="90" y="2913"/>
                  <a:pt x="1" y="2958"/>
                  <a:pt x="1" y="3092"/>
                </a:cubicBezTo>
                <a:cubicBezTo>
                  <a:pt x="1" y="3182"/>
                  <a:pt x="45" y="3272"/>
                  <a:pt x="180" y="3316"/>
                </a:cubicBezTo>
                <a:lnTo>
                  <a:pt x="3317" y="4481"/>
                </a:lnTo>
                <a:lnTo>
                  <a:pt x="3317" y="5781"/>
                </a:lnTo>
                <a:cubicBezTo>
                  <a:pt x="1345" y="8066"/>
                  <a:pt x="1479" y="11561"/>
                  <a:pt x="3630" y="13667"/>
                </a:cubicBezTo>
                <a:cubicBezTo>
                  <a:pt x="4168" y="14160"/>
                  <a:pt x="4750" y="14608"/>
                  <a:pt x="5423" y="14922"/>
                </a:cubicBezTo>
                <a:lnTo>
                  <a:pt x="5557" y="14922"/>
                </a:lnTo>
                <a:cubicBezTo>
                  <a:pt x="5647" y="14922"/>
                  <a:pt x="5736" y="14832"/>
                  <a:pt x="5781" y="14788"/>
                </a:cubicBezTo>
                <a:cubicBezTo>
                  <a:pt x="5826" y="14698"/>
                  <a:pt x="5781" y="14564"/>
                  <a:pt x="5647" y="14519"/>
                </a:cubicBezTo>
                <a:cubicBezTo>
                  <a:pt x="5064" y="14250"/>
                  <a:pt x="4482" y="13847"/>
                  <a:pt x="3989" y="13399"/>
                </a:cubicBezTo>
                <a:cubicBezTo>
                  <a:pt x="2958" y="12368"/>
                  <a:pt x="2420" y="11024"/>
                  <a:pt x="2420" y="9679"/>
                </a:cubicBezTo>
                <a:cubicBezTo>
                  <a:pt x="2644" y="9455"/>
                  <a:pt x="2958" y="9321"/>
                  <a:pt x="3317" y="9142"/>
                </a:cubicBezTo>
                <a:cubicBezTo>
                  <a:pt x="3525" y="9038"/>
                  <a:pt x="3868" y="8933"/>
                  <a:pt x="4199" y="8933"/>
                </a:cubicBezTo>
                <a:cubicBezTo>
                  <a:pt x="4295" y="8933"/>
                  <a:pt x="4391" y="8942"/>
                  <a:pt x="4482" y="8962"/>
                </a:cubicBezTo>
                <a:cubicBezTo>
                  <a:pt x="4750" y="9007"/>
                  <a:pt x="4975" y="9186"/>
                  <a:pt x="5109" y="9455"/>
                </a:cubicBezTo>
                <a:cubicBezTo>
                  <a:pt x="5378" y="10038"/>
                  <a:pt x="5288" y="10576"/>
                  <a:pt x="5154" y="11158"/>
                </a:cubicBezTo>
                <a:cubicBezTo>
                  <a:pt x="5064" y="11785"/>
                  <a:pt x="4930" y="12458"/>
                  <a:pt x="5423" y="12995"/>
                </a:cubicBezTo>
                <a:cubicBezTo>
                  <a:pt x="5639" y="13181"/>
                  <a:pt x="5856" y="13281"/>
                  <a:pt x="6087" y="13281"/>
                </a:cubicBezTo>
                <a:cubicBezTo>
                  <a:pt x="6191" y="13281"/>
                  <a:pt x="6297" y="13261"/>
                  <a:pt x="6408" y="13219"/>
                </a:cubicBezTo>
                <a:cubicBezTo>
                  <a:pt x="6677" y="13130"/>
                  <a:pt x="6991" y="12950"/>
                  <a:pt x="7349" y="12726"/>
                </a:cubicBezTo>
                <a:cubicBezTo>
                  <a:pt x="7771" y="12445"/>
                  <a:pt x="8248" y="12164"/>
                  <a:pt x="8715" y="12164"/>
                </a:cubicBezTo>
                <a:cubicBezTo>
                  <a:pt x="8844" y="12164"/>
                  <a:pt x="8971" y="12185"/>
                  <a:pt x="9097" y="12234"/>
                </a:cubicBezTo>
                <a:cubicBezTo>
                  <a:pt x="10128" y="12547"/>
                  <a:pt x="10307" y="13847"/>
                  <a:pt x="10352" y="14295"/>
                </a:cubicBezTo>
                <a:cubicBezTo>
                  <a:pt x="9571" y="14732"/>
                  <a:pt x="8682" y="14973"/>
                  <a:pt x="7790" y="14973"/>
                </a:cubicBezTo>
                <a:cubicBezTo>
                  <a:pt x="7401" y="14973"/>
                  <a:pt x="7013" y="14928"/>
                  <a:pt x="6632" y="14832"/>
                </a:cubicBezTo>
                <a:cubicBezTo>
                  <a:pt x="6498" y="14832"/>
                  <a:pt x="6408" y="14922"/>
                  <a:pt x="6319" y="15012"/>
                </a:cubicBezTo>
                <a:cubicBezTo>
                  <a:pt x="6319" y="15146"/>
                  <a:pt x="6408" y="15236"/>
                  <a:pt x="6498" y="15281"/>
                </a:cubicBezTo>
                <a:cubicBezTo>
                  <a:pt x="6901" y="15415"/>
                  <a:pt x="7349" y="15415"/>
                  <a:pt x="7753" y="15415"/>
                </a:cubicBezTo>
                <a:cubicBezTo>
                  <a:pt x="9231" y="15415"/>
                  <a:pt x="10755" y="14788"/>
                  <a:pt x="11875" y="13667"/>
                </a:cubicBezTo>
                <a:cubicBezTo>
                  <a:pt x="14026" y="11561"/>
                  <a:pt x="14160" y="8066"/>
                  <a:pt x="12234" y="5781"/>
                </a:cubicBezTo>
                <a:lnTo>
                  <a:pt x="12234" y="4481"/>
                </a:lnTo>
                <a:lnTo>
                  <a:pt x="13578" y="3989"/>
                </a:lnTo>
                <a:lnTo>
                  <a:pt x="13578" y="5378"/>
                </a:lnTo>
                <a:cubicBezTo>
                  <a:pt x="13264" y="5512"/>
                  <a:pt x="13040" y="5781"/>
                  <a:pt x="13040" y="6095"/>
                </a:cubicBezTo>
                <a:cubicBezTo>
                  <a:pt x="13040" y="6498"/>
                  <a:pt x="13399" y="6901"/>
                  <a:pt x="13847" y="6901"/>
                </a:cubicBezTo>
                <a:cubicBezTo>
                  <a:pt x="14250" y="6901"/>
                  <a:pt x="14609" y="6543"/>
                  <a:pt x="14609" y="6095"/>
                </a:cubicBezTo>
                <a:cubicBezTo>
                  <a:pt x="14609" y="5781"/>
                  <a:pt x="14385" y="5512"/>
                  <a:pt x="14116" y="5378"/>
                </a:cubicBezTo>
                <a:lnTo>
                  <a:pt x="14116" y="3809"/>
                </a:lnTo>
                <a:lnTo>
                  <a:pt x="15460" y="3316"/>
                </a:lnTo>
                <a:cubicBezTo>
                  <a:pt x="15594" y="3272"/>
                  <a:pt x="15639" y="3182"/>
                  <a:pt x="15639" y="3092"/>
                </a:cubicBezTo>
                <a:cubicBezTo>
                  <a:pt x="15639" y="2958"/>
                  <a:pt x="15415" y="2958"/>
                  <a:pt x="15326" y="2913"/>
                </a:cubicBezTo>
                <a:lnTo>
                  <a:pt x="10710" y="1166"/>
                </a:lnTo>
                <a:cubicBezTo>
                  <a:pt x="10688" y="1154"/>
                  <a:pt x="10663" y="1149"/>
                  <a:pt x="10637" y="1149"/>
                </a:cubicBezTo>
                <a:cubicBezTo>
                  <a:pt x="10559" y="1149"/>
                  <a:pt x="10475" y="1199"/>
                  <a:pt x="10441" y="1300"/>
                </a:cubicBezTo>
                <a:cubicBezTo>
                  <a:pt x="10396" y="1390"/>
                  <a:pt x="10441" y="1524"/>
                  <a:pt x="10531" y="1569"/>
                </a:cubicBezTo>
                <a:lnTo>
                  <a:pt x="14564" y="3092"/>
                </a:lnTo>
                <a:lnTo>
                  <a:pt x="12189" y="4033"/>
                </a:lnTo>
                <a:lnTo>
                  <a:pt x="12189" y="3361"/>
                </a:lnTo>
                <a:cubicBezTo>
                  <a:pt x="12189" y="3272"/>
                  <a:pt x="12099" y="3137"/>
                  <a:pt x="12010" y="3137"/>
                </a:cubicBezTo>
                <a:cubicBezTo>
                  <a:pt x="10540" y="2786"/>
                  <a:pt x="9047" y="2594"/>
                  <a:pt x="7548" y="2594"/>
                </a:cubicBezTo>
                <a:cubicBezTo>
                  <a:pt x="6945" y="2594"/>
                  <a:pt x="6341" y="2625"/>
                  <a:pt x="5736" y="2689"/>
                </a:cubicBezTo>
                <a:cubicBezTo>
                  <a:pt x="4930" y="2779"/>
                  <a:pt x="4213" y="2913"/>
                  <a:pt x="3451" y="3137"/>
                </a:cubicBezTo>
                <a:cubicBezTo>
                  <a:pt x="3317" y="3137"/>
                  <a:pt x="3272" y="3227"/>
                  <a:pt x="3272" y="3361"/>
                </a:cubicBezTo>
                <a:lnTo>
                  <a:pt x="3272" y="4033"/>
                </a:lnTo>
                <a:lnTo>
                  <a:pt x="852" y="3092"/>
                </a:lnTo>
                <a:lnTo>
                  <a:pt x="7753" y="449"/>
                </a:lnTo>
                <a:lnTo>
                  <a:pt x="9724" y="1166"/>
                </a:lnTo>
                <a:cubicBezTo>
                  <a:pt x="9751" y="1192"/>
                  <a:pt x="9781" y="1203"/>
                  <a:pt x="9811" y="1203"/>
                </a:cubicBezTo>
                <a:cubicBezTo>
                  <a:pt x="9885" y="1203"/>
                  <a:pt x="9962" y="1139"/>
                  <a:pt x="9993" y="1076"/>
                </a:cubicBezTo>
                <a:cubicBezTo>
                  <a:pt x="10038" y="942"/>
                  <a:pt x="9993" y="852"/>
                  <a:pt x="9859" y="807"/>
                </a:cubicBezTo>
                <a:lnTo>
                  <a:pt x="7842" y="1"/>
                </a:ln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1"/>
          <p:cNvSpPr/>
          <p:nvPr/>
        </p:nvSpPr>
        <p:spPr>
          <a:xfrm>
            <a:off x="6876750" y="1934850"/>
            <a:ext cx="483950" cy="396575"/>
          </a:xfrm>
          <a:custGeom>
            <a:avLst/>
            <a:gdLst/>
            <a:ahLst/>
            <a:cxnLst/>
            <a:rect l="l" t="t" r="r" b="b"/>
            <a:pathLst>
              <a:path w="19358" h="15863" extrusionOk="0">
                <a:moveTo>
                  <a:pt x="18731" y="4212"/>
                </a:moveTo>
                <a:lnTo>
                  <a:pt x="18731" y="4884"/>
                </a:lnTo>
                <a:lnTo>
                  <a:pt x="14743" y="6408"/>
                </a:lnTo>
                <a:lnTo>
                  <a:pt x="14743" y="5736"/>
                </a:lnTo>
                <a:lnTo>
                  <a:pt x="18731" y="4212"/>
                </a:lnTo>
                <a:close/>
                <a:moveTo>
                  <a:pt x="583" y="4167"/>
                </a:moveTo>
                <a:lnTo>
                  <a:pt x="9366" y="7528"/>
                </a:lnTo>
                <a:lnTo>
                  <a:pt x="9366" y="8200"/>
                </a:lnTo>
                <a:lnTo>
                  <a:pt x="583" y="4840"/>
                </a:lnTo>
                <a:lnTo>
                  <a:pt x="583" y="4167"/>
                </a:lnTo>
                <a:close/>
                <a:moveTo>
                  <a:pt x="14205" y="5960"/>
                </a:moveTo>
                <a:lnTo>
                  <a:pt x="14205" y="6632"/>
                </a:lnTo>
                <a:lnTo>
                  <a:pt x="9948" y="8245"/>
                </a:lnTo>
                <a:lnTo>
                  <a:pt x="9948" y="7573"/>
                </a:lnTo>
                <a:lnTo>
                  <a:pt x="14205" y="5960"/>
                </a:lnTo>
                <a:close/>
                <a:moveTo>
                  <a:pt x="15639" y="6677"/>
                </a:moveTo>
                <a:lnTo>
                  <a:pt x="15639" y="10844"/>
                </a:lnTo>
                <a:cubicBezTo>
                  <a:pt x="15370" y="11068"/>
                  <a:pt x="15101" y="11247"/>
                  <a:pt x="14743" y="11471"/>
                </a:cubicBezTo>
                <a:lnTo>
                  <a:pt x="14743" y="7035"/>
                </a:lnTo>
                <a:lnTo>
                  <a:pt x="15639" y="6677"/>
                </a:lnTo>
                <a:close/>
                <a:moveTo>
                  <a:pt x="14474" y="14160"/>
                </a:moveTo>
                <a:cubicBezTo>
                  <a:pt x="14743" y="14160"/>
                  <a:pt x="14967" y="14384"/>
                  <a:pt x="14967" y="14653"/>
                </a:cubicBezTo>
                <a:cubicBezTo>
                  <a:pt x="14967" y="14922"/>
                  <a:pt x="14743" y="15146"/>
                  <a:pt x="14474" y="15146"/>
                </a:cubicBezTo>
                <a:cubicBezTo>
                  <a:pt x="14205" y="15146"/>
                  <a:pt x="13981" y="14922"/>
                  <a:pt x="13981" y="14653"/>
                </a:cubicBezTo>
                <a:cubicBezTo>
                  <a:pt x="13981" y="14384"/>
                  <a:pt x="14205" y="14160"/>
                  <a:pt x="14474" y="14160"/>
                </a:cubicBezTo>
                <a:close/>
                <a:moveTo>
                  <a:pt x="9590" y="0"/>
                </a:moveTo>
                <a:lnTo>
                  <a:pt x="180" y="3585"/>
                </a:lnTo>
                <a:cubicBezTo>
                  <a:pt x="90" y="3675"/>
                  <a:pt x="0" y="3764"/>
                  <a:pt x="0" y="3899"/>
                </a:cubicBezTo>
                <a:lnTo>
                  <a:pt x="0" y="5198"/>
                </a:lnTo>
                <a:cubicBezTo>
                  <a:pt x="0" y="5288"/>
                  <a:pt x="90" y="5422"/>
                  <a:pt x="180" y="5467"/>
                </a:cubicBezTo>
                <a:lnTo>
                  <a:pt x="3092" y="6587"/>
                </a:lnTo>
                <a:lnTo>
                  <a:pt x="3092" y="7573"/>
                </a:lnTo>
                <a:cubicBezTo>
                  <a:pt x="3092" y="7752"/>
                  <a:pt x="3227" y="7887"/>
                  <a:pt x="3361" y="7887"/>
                </a:cubicBezTo>
                <a:cubicBezTo>
                  <a:pt x="3540" y="7887"/>
                  <a:pt x="3675" y="7752"/>
                  <a:pt x="3675" y="7573"/>
                </a:cubicBezTo>
                <a:lnTo>
                  <a:pt x="3675" y="6811"/>
                </a:lnTo>
                <a:lnTo>
                  <a:pt x="9545" y="9052"/>
                </a:lnTo>
                <a:lnTo>
                  <a:pt x="9769" y="9052"/>
                </a:lnTo>
                <a:lnTo>
                  <a:pt x="14205" y="7349"/>
                </a:lnTo>
                <a:lnTo>
                  <a:pt x="14205" y="11920"/>
                </a:lnTo>
                <a:cubicBezTo>
                  <a:pt x="12771" y="12636"/>
                  <a:pt x="11203" y="13040"/>
                  <a:pt x="9634" y="13040"/>
                </a:cubicBezTo>
                <a:cubicBezTo>
                  <a:pt x="7484" y="13040"/>
                  <a:pt x="5377" y="12278"/>
                  <a:pt x="3675" y="10934"/>
                </a:cubicBezTo>
                <a:lnTo>
                  <a:pt x="3675" y="8693"/>
                </a:lnTo>
                <a:cubicBezTo>
                  <a:pt x="3675" y="8559"/>
                  <a:pt x="3540" y="8424"/>
                  <a:pt x="3361" y="8424"/>
                </a:cubicBezTo>
                <a:cubicBezTo>
                  <a:pt x="3227" y="8424"/>
                  <a:pt x="3092" y="8559"/>
                  <a:pt x="3092" y="8693"/>
                </a:cubicBezTo>
                <a:lnTo>
                  <a:pt x="3092" y="11113"/>
                </a:lnTo>
                <a:cubicBezTo>
                  <a:pt x="3092" y="11247"/>
                  <a:pt x="3137" y="11292"/>
                  <a:pt x="3227" y="11337"/>
                </a:cubicBezTo>
                <a:cubicBezTo>
                  <a:pt x="5064" y="12816"/>
                  <a:pt x="7304" y="13577"/>
                  <a:pt x="9634" y="13577"/>
                </a:cubicBezTo>
                <a:cubicBezTo>
                  <a:pt x="11203" y="13577"/>
                  <a:pt x="12771" y="13174"/>
                  <a:pt x="14205" y="12502"/>
                </a:cubicBezTo>
                <a:lnTo>
                  <a:pt x="14205" y="13712"/>
                </a:lnTo>
                <a:cubicBezTo>
                  <a:pt x="13757" y="13802"/>
                  <a:pt x="13398" y="14250"/>
                  <a:pt x="13398" y="14743"/>
                </a:cubicBezTo>
                <a:cubicBezTo>
                  <a:pt x="13398" y="15370"/>
                  <a:pt x="13891" y="15863"/>
                  <a:pt x="14474" y="15863"/>
                </a:cubicBezTo>
                <a:cubicBezTo>
                  <a:pt x="15101" y="15863"/>
                  <a:pt x="15594" y="15370"/>
                  <a:pt x="15594" y="14743"/>
                </a:cubicBezTo>
                <a:cubicBezTo>
                  <a:pt x="15594" y="14250"/>
                  <a:pt x="15236" y="13802"/>
                  <a:pt x="14787" y="13712"/>
                </a:cubicBezTo>
                <a:lnTo>
                  <a:pt x="14787" y="12233"/>
                </a:lnTo>
                <a:cubicBezTo>
                  <a:pt x="15236" y="11964"/>
                  <a:pt x="15684" y="11695"/>
                  <a:pt x="16132" y="11337"/>
                </a:cubicBezTo>
                <a:cubicBezTo>
                  <a:pt x="16221" y="11292"/>
                  <a:pt x="16266" y="11247"/>
                  <a:pt x="16266" y="11113"/>
                </a:cubicBezTo>
                <a:lnTo>
                  <a:pt x="16266" y="6587"/>
                </a:lnTo>
                <a:lnTo>
                  <a:pt x="19179" y="5467"/>
                </a:lnTo>
                <a:cubicBezTo>
                  <a:pt x="19268" y="5422"/>
                  <a:pt x="19358" y="5288"/>
                  <a:pt x="19358" y="5198"/>
                </a:cubicBezTo>
                <a:lnTo>
                  <a:pt x="19358" y="3899"/>
                </a:lnTo>
                <a:cubicBezTo>
                  <a:pt x="19358" y="3675"/>
                  <a:pt x="19268" y="3540"/>
                  <a:pt x="19179" y="3495"/>
                </a:cubicBezTo>
                <a:lnTo>
                  <a:pt x="13085" y="1165"/>
                </a:lnTo>
                <a:cubicBezTo>
                  <a:pt x="13035" y="1140"/>
                  <a:pt x="12985" y="1129"/>
                  <a:pt x="12937" y="1129"/>
                </a:cubicBezTo>
                <a:cubicBezTo>
                  <a:pt x="12816" y="1129"/>
                  <a:pt x="12714" y="1203"/>
                  <a:pt x="12681" y="1300"/>
                </a:cubicBezTo>
                <a:cubicBezTo>
                  <a:pt x="12637" y="1479"/>
                  <a:pt x="12681" y="1658"/>
                  <a:pt x="12861" y="1703"/>
                </a:cubicBezTo>
                <a:lnTo>
                  <a:pt x="18283" y="3764"/>
                </a:lnTo>
                <a:lnTo>
                  <a:pt x="14519" y="5243"/>
                </a:lnTo>
                <a:lnTo>
                  <a:pt x="9814" y="3092"/>
                </a:lnTo>
                <a:cubicBezTo>
                  <a:pt x="9771" y="3081"/>
                  <a:pt x="9731" y="3076"/>
                  <a:pt x="9694" y="3076"/>
                </a:cubicBezTo>
                <a:cubicBezTo>
                  <a:pt x="9573" y="3076"/>
                  <a:pt x="9479" y="3134"/>
                  <a:pt x="9410" y="3271"/>
                </a:cubicBezTo>
                <a:cubicBezTo>
                  <a:pt x="9366" y="3451"/>
                  <a:pt x="9410" y="3585"/>
                  <a:pt x="9590" y="3675"/>
                </a:cubicBezTo>
                <a:lnTo>
                  <a:pt x="13802" y="5557"/>
                </a:lnTo>
                <a:lnTo>
                  <a:pt x="9724" y="7125"/>
                </a:lnTo>
                <a:lnTo>
                  <a:pt x="1121" y="3899"/>
                </a:lnTo>
                <a:lnTo>
                  <a:pt x="9724" y="628"/>
                </a:lnTo>
                <a:lnTo>
                  <a:pt x="11830" y="1434"/>
                </a:lnTo>
                <a:cubicBezTo>
                  <a:pt x="11872" y="1445"/>
                  <a:pt x="11915" y="1450"/>
                  <a:pt x="11955" y="1450"/>
                </a:cubicBezTo>
                <a:cubicBezTo>
                  <a:pt x="12086" y="1450"/>
                  <a:pt x="12199" y="1392"/>
                  <a:pt x="12233" y="1255"/>
                </a:cubicBezTo>
                <a:cubicBezTo>
                  <a:pt x="12278" y="1076"/>
                  <a:pt x="12233" y="896"/>
                  <a:pt x="12054" y="852"/>
                </a:cubicBezTo>
                <a:lnTo>
                  <a:pt x="9814" y="0"/>
                </a:lnTo>
                <a:close/>
              </a:path>
            </a:pathLst>
          </a:custGeom>
          <a:solidFill>
            <a:srgbClr val="EDD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282" name="Picture 2" descr="https://sun9-43.userapi.com/impg/Uk46j4SV9QBJbLpr75moQEhwwSJQ9P-2rsJMMg/WyABCmcLRVc.jpg?size=705x392&amp;quality=95&amp;sign=c2798b6066743db24b9570d8c2dd1927&amp;type=album"/>
          <p:cNvPicPr>
            <a:picLocks noChangeAspect="1" noChangeArrowheads="1"/>
          </p:cNvPicPr>
          <p:nvPr/>
        </p:nvPicPr>
        <p:blipFill>
          <a:blip r:embed="rId5"/>
          <a:srcRect/>
          <a:stretch>
            <a:fillRect/>
          </a:stretch>
        </p:blipFill>
        <p:spPr bwMode="auto">
          <a:xfrm>
            <a:off x="0" y="0"/>
            <a:ext cx="9144000" cy="51435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46"/>
          <p:cNvSpPr txBox="1">
            <a:spLocks noGrp="1"/>
          </p:cNvSpPr>
          <p:nvPr>
            <p:ph type="title"/>
          </p:nvPr>
        </p:nvSpPr>
        <p:spPr>
          <a:xfrm>
            <a:off x="1691680" y="1275606"/>
            <a:ext cx="5328592" cy="19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sz="3600" dirty="0" smtClean="0"/>
              <a:t>24.03 Интервью с ординатором 2 года по специальности «Травматология-Ортопедия» Каплиной Маргаритой Николаевной</a:t>
            </a:r>
            <a:endParaRPr sz="3600" dirty="0"/>
          </a:p>
        </p:txBody>
      </p:sp>
      <p:sp>
        <p:nvSpPr>
          <p:cNvPr id="880" name="Google Shape;880;p46"/>
          <p:cNvSpPr txBox="1">
            <a:spLocks noGrp="1"/>
          </p:cNvSpPr>
          <p:nvPr>
            <p:ph type="subTitle" idx="1"/>
          </p:nvPr>
        </p:nvSpPr>
        <p:spPr>
          <a:xfrm>
            <a:off x="3059832" y="5143500"/>
            <a:ext cx="4872900" cy="80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This can be the part of the presentation where you introduce yourself, write your email…</a:t>
            </a:r>
            <a:endParaRPr dirty="0"/>
          </a:p>
        </p:txBody>
      </p:sp>
      <p:pic>
        <p:nvPicPr>
          <p:cNvPr id="881" name="Google Shape;881;p46"/>
          <p:cNvPicPr preferRelativeResize="0"/>
          <p:nvPr/>
        </p:nvPicPr>
        <p:blipFill>
          <a:blip r:embed="rId3">
            <a:alphaModFix/>
          </a:blip>
          <a:stretch>
            <a:fillRect/>
          </a:stretch>
        </p:blipFill>
        <p:spPr>
          <a:xfrm>
            <a:off x="8068675" y="990600"/>
            <a:ext cx="113300" cy="113300"/>
          </a:xfrm>
          <a:prstGeom prst="rect">
            <a:avLst/>
          </a:prstGeom>
          <a:noFill/>
          <a:ln>
            <a:noFill/>
          </a:ln>
        </p:spPr>
      </p:pic>
      <p:pic>
        <p:nvPicPr>
          <p:cNvPr id="882" name="Google Shape;882;p46"/>
          <p:cNvPicPr preferRelativeResize="0"/>
          <p:nvPr/>
        </p:nvPicPr>
        <p:blipFill>
          <a:blip r:embed="rId3">
            <a:alphaModFix/>
          </a:blip>
          <a:stretch>
            <a:fillRect/>
          </a:stretch>
        </p:blipFill>
        <p:spPr>
          <a:xfrm>
            <a:off x="7459075" y="3886200"/>
            <a:ext cx="113300" cy="113300"/>
          </a:xfrm>
          <a:prstGeom prst="rect">
            <a:avLst/>
          </a:prstGeom>
          <a:noFill/>
          <a:ln>
            <a:noFill/>
          </a:ln>
        </p:spPr>
      </p:pic>
      <p:pic>
        <p:nvPicPr>
          <p:cNvPr id="883" name="Google Shape;883;p46"/>
          <p:cNvPicPr preferRelativeResize="0"/>
          <p:nvPr/>
        </p:nvPicPr>
        <p:blipFill>
          <a:blip r:embed="rId3">
            <a:alphaModFix/>
          </a:blip>
          <a:stretch>
            <a:fillRect/>
          </a:stretch>
        </p:blipFill>
        <p:spPr>
          <a:xfrm>
            <a:off x="1210675" y="3048000"/>
            <a:ext cx="113300" cy="113300"/>
          </a:xfrm>
          <a:prstGeom prst="rect">
            <a:avLst/>
          </a:prstGeom>
          <a:noFill/>
          <a:ln>
            <a:noFill/>
          </a:ln>
        </p:spPr>
      </p:pic>
      <p:pic>
        <p:nvPicPr>
          <p:cNvPr id="884" name="Google Shape;884;p46"/>
          <p:cNvPicPr preferRelativeResize="0"/>
          <p:nvPr/>
        </p:nvPicPr>
        <p:blipFill>
          <a:blip r:embed="rId4">
            <a:alphaModFix/>
          </a:blip>
          <a:stretch>
            <a:fillRect/>
          </a:stretch>
        </p:blipFill>
        <p:spPr>
          <a:xfrm>
            <a:off x="1159687" y="4469250"/>
            <a:ext cx="173870" cy="264025"/>
          </a:xfrm>
          <a:prstGeom prst="rect">
            <a:avLst/>
          </a:prstGeom>
          <a:noFill/>
          <a:ln>
            <a:noFill/>
          </a:ln>
        </p:spPr>
      </p:pic>
      <p:pic>
        <p:nvPicPr>
          <p:cNvPr id="885" name="Google Shape;885;p46"/>
          <p:cNvPicPr preferRelativeResize="0"/>
          <p:nvPr/>
        </p:nvPicPr>
        <p:blipFill>
          <a:blip r:embed="rId5">
            <a:alphaModFix/>
          </a:blip>
          <a:stretch>
            <a:fillRect/>
          </a:stretch>
        </p:blipFill>
        <p:spPr>
          <a:xfrm rot="-479864">
            <a:off x="876625" y="-404445"/>
            <a:ext cx="296613" cy="1860066"/>
          </a:xfrm>
          <a:prstGeom prst="rect">
            <a:avLst/>
          </a:prstGeom>
          <a:noFill/>
          <a:ln>
            <a:noFill/>
          </a:ln>
        </p:spPr>
      </p:pic>
      <p:pic>
        <p:nvPicPr>
          <p:cNvPr id="886" name="Google Shape;886;p46"/>
          <p:cNvPicPr preferRelativeResize="0"/>
          <p:nvPr/>
        </p:nvPicPr>
        <p:blipFill>
          <a:blip r:embed="rId5">
            <a:alphaModFix/>
          </a:blip>
          <a:stretch>
            <a:fillRect/>
          </a:stretch>
        </p:blipFill>
        <p:spPr>
          <a:xfrm rot="-734637" flipH="1">
            <a:off x="902993" y="-437062"/>
            <a:ext cx="296613" cy="1860065"/>
          </a:xfrm>
          <a:prstGeom prst="rect">
            <a:avLst/>
          </a:prstGeom>
          <a:noFill/>
          <a:ln>
            <a:noFill/>
          </a:ln>
        </p:spPr>
      </p:pic>
      <p:pic>
        <p:nvPicPr>
          <p:cNvPr id="887" name="Google Shape;887;p46"/>
          <p:cNvPicPr preferRelativeResize="0"/>
          <p:nvPr/>
        </p:nvPicPr>
        <p:blipFill>
          <a:blip r:embed="rId6">
            <a:alphaModFix/>
          </a:blip>
          <a:stretch>
            <a:fillRect/>
          </a:stretch>
        </p:blipFill>
        <p:spPr>
          <a:xfrm rot="-1430069" flipH="1">
            <a:off x="-604447" y="832081"/>
            <a:ext cx="109091" cy="2474701"/>
          </a:xfrm>
          <a:prstGeom prst="rect">
            <a:avLst/>
          </a:prstGeom>
          <a:noFill/>
          <a:ln>
            <a:noFill/>
          </a:ln>
        </p:spPr>
      </p:pic>
      <p:pic>
        <p:nvPicPr>
          <p:cNvPr id="888" name="Google Shape;888;p46"/>
          <p:cNvPicPr preferRelativeResize="0"/>
          <p:nvPr/>
        </p:nvPicPr>
        <p:blipFill>
          <a:blip r:embed="rId6">
            <a:alphaModFix/>
          </a:blip>
          <a:stretch>
            <a:fillRect/>
          </a:stretch>
        </p:blipFill>
        <p:spPr>
          <a:xfrm rot="1430069">
            <a:off x="9641632" y="1109332"/>
            <a:ext cx="55721" cy="2474701"/>
          </a:xfrm>
          <a:prstGeom prst="rect">
            <a:avLst/>
          </a:prstGeom>
          <a:noFill/>
          <a:ln>
            <a:noFill/>
          </a:ln>
        </p:spPr>
      </p:pic>
      <p:pic>
        <p:nvPicPr>
          <p:cNvPr id="889" name="Google Shape;889;p46"/>
          <p:cNvPicPr preferRelativeResize="0"/>
          <p:nvPr/>
        </p:nvPicPr>
        <p:blipFill>
          <a:blip r:embed="rId4">
            <a:alphaModFix/>
          </a:blip>
          <a:stretch>
            <a:fillRect/>
          </a:stretch>
        </p:blipFill>
        <p:spPr>
          <a:xfrm>
            <a:off x="8532440" y="1203598"/>
            <a:ext cx="173870" cy="264025"/>
          </a:xfrm>
          <a:prstGeom prst="rect">
            <a:avLst/>
          </a:prstGeom>
          <a:noFill/>
          <a:ln>
            <a:noFill/>
          </a:ln>
        </p:spPr>
      </p:pic>
      <p:pic>
        <p:nvPicPr>
          <p:cNvPr id="890" name="Google Shape;890;p46"/>
          <p:cNvPicPr preferRelativeResize="0"/>
          <p:nvPr/>
        </p:nvPicPr>
        <p:blipFill>
          <a:blip r:embed="rId4">
            <a:alphaModFix/>
          </a:blip>
          <a:stretch>
            <a:fillRect/>
          </a:stretch>
        </p:blipFill>
        <p:spPr>
          <a:xfrm>
            <a:off x="3445687" y="4012050"/>
            <a:ext cx="173870" cy="264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53"/>
          <p:cNvSpPr txBox="1">
            <a:spLocks noGrp="1"/>
          </p:cNvSpPr>
          <p:nvPr>
            <p:ph type="subTitle" idx="2"/>
          </p:nvPr>
        </p:nvSpPr>
        <p:spPr>
          <a:xfrm>
            <a:off x="3579000" y="2193175"/>
            <a:ext cx="19860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extremely high temperatures</a:t>
            </a:r>
            <a:endParaRPr/>
          </a:p>
        </p:txBody>
      </p:sp>
      <p:sp>
        <p:nvSpPr>
          <p:cNvPr id="1054" name="Google Shape;1054;p53"/>
          <p:cNvSpPr txBox="1">
            <a:spLocks noGrp="1"/>
          </p:cNvSpPr>
          <p:nvPr>
            <p:ph type="subTitle" idx="5"/>
          </p:nvPr>
        </p:nvSpPr>
        <p:spPr>
          <a:xfrm>
            <a:off x="6048845" y="2193175"/>
            <a:ext cx="19860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Neptune is the farthest planet from the Sun</a:t>
            </a:r>
            <a:endParaRPr/>
          </a:p>
        </p:txBody>
      </p:sp>
      <p:sp>
        <p:nvSpPr>
          <p:cNvPr id="1055" name="Google Shape;1055;p53"/>
          <p:cNvSpPr txBox="1">
            <a:spLocks noGrp="1"/>
          </p:cNvSpPr>
          <p:nvPr>
            <p:ph type="title"/>
          </p:nvPr>
        </p:nvSpPr>
        <p:spPr>
          <a:xfrm>
            <a:off x="-684584" y="411510"/>
            <a:ext cx="17959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Special honors</a:t>
            </a:r>
            <a:endParaRPr dirty="0"/>
          </a:p>
        </p:txBody>
      </p:sp>
      <p:sp>
        <p:nvSpPr>
          <p:cNvPr id="1056" name="Google Shape;1056;p53"/>
          <p:cNvSpPr txBox="1">
            <a:spLocks noGrp="1"/>
          </p:cNvSpPr>
          <p:nvPr>
            <p:ph type="subTitle" idx="1"/>
          </p:nvPr>
        </p:nvSpPr>
        <p:spPr>
          <a:xfrm>
            <a:off x="1109155" y="2193175"/>
            <a:ext cx="19860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Despite being red, Mars is a cold place</a:t>
            </a:r>
            <a:endParaRPr/>
          </a:p>
        </p:txBody>
      </p:sp>
      <p:sp>
        <p:nvSpPr>
          <p:cNvPr id="1057" name="Google Shape;1057;p53"/>
          <p:cNvSpPr txBox="1">
            <a:spLocks noGrp="1"/>
          </p:cNvSpPr>
          <p:nvPr>
            <p:ph type="subTitle" idx="3"/>
          </p:nvPr>
        </p:nvSpPr>
        <p:spPr>
          <a:xfrm>
            <a:off x="1109155" y="3702775"/>
            <a:ext cx="19860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Mercury is the closest planet to the Sun</a:t>
            </a:r>
            <a:endParaRPr/>
          </a:p>
        </p:txBody>
      </p:sp>
      <p:sp>
        <p:nvSpPr>
          <p:cNvPr id="1058" name="Google Shape;1058;p53"/>
          <p:cNvSpPr txBox="1">
            <a:spLocks noGrp="1"/>
          </p:cNvSpPr>
          <p:nvPr>
            <p:ph type="subTitle" idx="4"/>
          </p:nvPr>
        </p:nvSpPr>
        <p:spPr>
          <a:xfrm>
            <a:off x="3579000" y="3702775"/>
            <a:ext cx="19860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Saturn is a gas giant with several rings</a:t>
            </a:r>
            <a:endParaRPr/>
          </a:p>
        </p:txBody>
      </p:sp>
      <p:sp>
        <p:nvSpPr>
          <p:cNvPr id="1059" name="Google Shape;1059;p53"/>
          <p:cNvSpPr txBox="1">
            <a:spLocks noGrp="1"/>
          </p:cNvSpPr>
          <p:nvPr>
            <p:ph type="subTitle" idx="6"/>
          </p:nvPr>
        </p:nvSpPr>
        <p:spPr>
          <a:xfrm>
            <a:off x="6048845" y="3702775"/>
            <a:ext cx="19860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Jupiter is the biggest planet of them all</a:t>
            </a:r>
            <a:endParaRPr/>
          </a:p>
        </p:txBody>
      </p:sp>
      <p:sp>
        <p:nvSpPr>
          <p:cNvPr id="1060" name="Google Shape;1060;p53"/>
          <p:cNvSpPr txBox="1">
            <a:spLocks noGrp="1"/>
          </p:cNvSpPr>
          <p:nvPr>
            <p:ph type="subTitle" idx="7"/>
          </p:nvPr>
        </p:nvSpPr>
        <p:spPr>
          <a:xfrm>
            <a:off x="1113055" y="1909588"/>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Mars</a:t>
            </a:r>
            <a:endParaRPr/>
          </a:p>
        </p:txBody>
      </p:sp>
      <p:sp>
        <p:nvSpPr>
          <p:cNvPr id="1061" name="Google Shape;1061;p53"/>
          <p:cNvSpPr txBox="1">
            <a:spLocks noGrp="1"/>
          </p:cNvSpPr>
          <p:nvPr>
            <p:ph type="subTitle" idx="8"/>
          </p:nvPr>
        </p:nvSpPr>
        <p:spPr>
          <a:xfrm>
            <a:off x="3582900" y="1909588"/>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Venus</a:t>
            </a:r>
            <a:endParaRPr/>
          </a:p>
        </p:txBody>
      </p:sp>
      <p:sp>
        <p:nvSpPr>
          <p:cNvPr id="1062" name="Google Shape;1062;p53"/>
          <p:cNvSpPr txBox="1">
            <a:spLocks noGrp="1"/>
          </p:cNvSpPr>
          <p:nvPr>
            <p:ph type="subTitle" idx="9"/>
          </p:nvPr>
        </p:nvSpPr>
        <p:spPr>
          <a:xfrm>
            <a:off x="6052745" y="1909588"/>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Neptune</a:t>
            </a:r>
            <a:endParaRPr/>
          </a:p>
        </p:txBody>
      </p:sp>
      <p:sp>
        <p:nvSpPr>
          <p:cNvPr id="1063" name="Google Shape;1063;p53"/>
          <p:cNvSpPr txBox="1">
            <a:spLocks noGrp="1"/>
          </p:cNvSpPr>
          <p:nvPr>
            <p:ph type="subTitle" idx="13"/>
          </p:nvPr>
        </p:nvSpPr>
        <p:spPr>
          <a:xfrm>
            <a:off x="1113055" y="3341850"/>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Mercury</a:t>
            </a:r>
            <a:endParaRPr/>
          </a:p>
        </p:txBody>
      </p:sp>
      <p:sp>
        <p:nvSpPr>
          <p:cNvPr id="1064" name="Google Shape;1064;p53"/>
          <p:cNvSpPr txBox="1">
            <a:spLocks noGrp="1"/>
          </p:cNvSpPr>
          <p:nvPr>
            <p:ph type="subTitle" idx="14"/>
          </p:nvPr>
        </p:nvSpPr>
        <p:spPr>
          <a:xfrm>
            <a:off x="3582900" y="3341850"/>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Saturn</a:t>
            </a:r>
            <a:endParaRPr/>
          </a:p>
        </p:txBody>
      </p:sp>
      <p:sp>
        <p:nvSpPr>
          <p:cNvPr id="1065" name="Google Shape;1065;p53"/>
          <p:cNvSpPr txBox="1">
            <a:spLocks noGrp="1"/>
          </p:cNvSpPr>
          <p:nvPr>
            <p:ph type="subTitle" idx="15"/>
          </p:nvPr>
        </p:nvSpPr>
        <p:spPr>
          <a:xfrm>
            <a:off x="6052745" y="3341850"/>
            <a:ext cx="1978200" cy="377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Jupiter</a:t>
            </a:r>
            <a:endParaRPr/>
          </a:p>
        </p:txBody>
      </p:sp>
      <p:pic>
        <p:nvPicPr>
          <p:cNvPr id="1066" name="Google Shape;1066;p53"/>
          <p:cNvPicPr preferRelativeResize="0"/>
          <p:nvPr/>
        </p:nvPicPr>
        <p:blipFill>
          <a:blip r:embed="rId3">
            <a:alphaModFix/>
          </a:blip>
          <a:stretch>
            <a:fillRect/>
          </a:stretch>
        </p:blipFill>
        <p:spPr>
          <a:xfrm>
            <a:off x="8361075" y="584187"/>
            <a:ext cx="173870" cy="264025"/>
          </a:xfrm>
          <a:prstGeom prst="rect">
            <a:avLst/>
          </a:prstGeom>
          <a:noFill/>
          <a:ln>
            <a:noFill/>
          </a:ln>
        </p:spPr>
      </p:pic>
      <p:pic>
        <p:nvPicPr>
          <p:cNvPr id="1067" name="Google Shape;1067;p53"/>
          <p:cNvPicPr preferRelativeResize="0"/>
          <p:nvPr/>
        </p:nvPicPr>
        <p:blipFill>
          <a:blip r:embed="rId4">
            <a:alphaModFix/>
          </a:blip>
          <a:stretch>
            <a:fillRect/>
          </a:stretch>
        </p:blipFill>
        <p:spPr>
          <a:xfrm>
            <a:off x="5679812" y="1350575"/>
            <a:ext cx="113300" cy="113300"/>
          </a:xfrm>
          <a:prstGeom prst="rect">
            <a:avLst/>
          </a:prstGeom>
          <a:noFill/>
          <a:ln>
            <a:noFill/>
          </a:ln>
        </p:spPr>
      </p:pic>
      <p:pic>
        <p:nvPicPr>
          <p:cNvPr id="1068" name="Google Shape;1068;p53"/>
          <p:cNvPicPr preferRelativeResize="0"/>
          <p:nvPr/>
        </p:nvPicPr>
        <p:blipFill>
          <a:blip r:embed="rId4">
            <a:alphaModFix/>
          </a:blip>
          <a:stretch>
            <a:fillRect/>
          </a:stretch>
        </p:blipFill>
        <p:spPr>
          <a:xfrm>
            <a:off x="3393812" y="4398575"/>
            <a:ext cx="113300" cy="113300"/>
          </a:xfrm>
          <a:prstGeom prst="rect">
            <a:avLst/>
          </a:prstGeom>
          <a:noFill/>
          <a:ln>
            <a:noFill/>
          </a:ln>
        </p:spPr>
      </p:pic>
      <p:pic>
        <p:nvPicPr>
          <p:cNvPr id="1069" name="Google Shape;1069;p53"/>
          <p:cNvPicPr preferRelativeResize="0"/>
          <p:nvPr/>
        </p:nvPicPr>
        <p:blipFill>
          <a:blip r:embed="rId3">
            <a:alphaModFix/>
          </a:blip>
          <a:stretch>
            <a:fillRect/>
          </a:stretch>
        </p:blipFill>
        <p:spPr>
          <a:xfrm>
            <a:off x="8132475" y="3022587"/>
            <a:ext cx="173870" cy="264025"/>
          </a:xfrm>
          <a:prstGeom prst="rect">
            <a:avLst/>
          </a:prstGeom>
          <a:noFill/>
          <a:ln>
            <a:noFill/>
          </a:ln>
        </p:spPr>
      </p:pic>
      <p:pic>
        <p:nvPicPr>
          <p:cNvPr id="93186" name="Picture 2" descr="https://sun9-53.userapi.com/impg/FdB_gk3POzV57xKkWQWhbZ5WJX5vjiNhr7eVMg/rh7ADj1quH0.jpg?size=656x388&amp;quality=95&amp;sign=f9130f556aa79a8b1173079dd23b70f4&amp;type=album"/>
          <p:cNvPicPr>
            <a:picLocks noChangeAspect="1" noChangeArrowheads="1"/>
          </p:cNvPicPr>
          <p:nvPr/>
        </p:nvPicPr>
        <p:blipFill>
          <a:blip r:embed="rId5"/>
          <a:srcRect/>
          <a:stretch>
            <a:fillRect/>
          </a:stretch>
        </p:blipFill>
        <p:spPr bwMode="auto">
          <a:xfrm>
            <a:off x="1043608" y="699542"/>
            <a:ext cx="6840760" cy="4055741"/>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65"/>
          <p:cNvSpPr txBox="1">
            <a:spLocks noGrp="1"/>
          </p:cNvSpPr>
          <p:nvPr>
            <p:ph type="title"/>
          </p:nvPr>
        </p:nvSpPr>
        <p:spPr>
          <a:xfrm>
            <a:off x="2411760" y="1923678"/>
            <a:ext cx="5571656"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ru-RU" sz="4000" dirty="0" smtClean="0"/>
              <a:t>24.03 Интервью с ординатором 2 года по специальности «</a:t>
            </a:r>
            <a:r>
              <a:rPr lang="ru-RU" sz="4000" dirty="0" err="1" smtClean="0"/>
              <a:t>Неонатология</a:t>
            </a:r>
            <a:r>
              <a:rPr lang="ru-RU" sz="4000" dirty="0" smtClean="0"/>
              <a:t>» Гладких Екатериной Сергеевной</a:t>
            </a:r>
            <a:endParaRPr sz="4000" dirty="0"/>
          </a:p>
        </p:txBody>
      </p:sp>
      <p:sp>
        <p:nvSpPr>
          <p:cNvPr id="1371" name="Google Shape;1371;p65"/>
          <p:cNvSpPr txBox="1">
            <a:spLocks noGrp="1"/>
          </p:cNvSpPr>
          <p:nvPr>
            <p:ph type="title" idx="2"/>
          </p:nvPr>
        </p:nvSpPr>
        <p:spPr>
          <a:xfrm>
            <a:off x="-612576" y="1851670"/>
            <a:ext cx="45719"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sp>
        <p:nvSpPr>
          <p:cNvPr id="1372" name="Google Shape;1372;p65"/>
          <p:cNvSpPr txBox="1">
            <a:spLocks noGrp="1"/>
          </p:cNvSpPr>
          <p:nvPr>
            <p:ph type="subTitle" idx="1"/>
          </p:nvPr>
        </p:nvSpPr>
        <p:spPr>
          <a:xfrm>
            <a:off x="-972616" y="2859782"/>
            <a:ext cx="56697" cy="37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You can enter a subtitle here if you need it</a:t>
            </a:r>
            <a:endParaRPr dirty="0"/>
          </a:p>
        </p:txBody>
      </p:sp>
      <p:pic>
        <p:nvPicPr>
          <p:cNvPr id="1373" name="Google Shape;1373;p65"/>
          <p:cNvPicPr preferRelativeResize="0"/>
          <p:nvPr/>
        </p:nvPicPr>
        <p:blipFill>
          <a:blip r:embed="rId3">
            <a:alphaModFix/>
          </a:blip>
          <a:stretch>
            <a:fillRect/>
          </a:stretch>
        </p:blipFill>
        <p:spPr>
          <a:xfrm rot="5400000">
            <a:off x="1119838" y="2359862"/>
            <a:ext cx="2877550" cy="2689725"/>
          </a:xfrm>
          <a:prstGeom prst="rect">
            <a:avLst/>
          </a:prstGeom>
          <a:noFill/>
          <a:ln>
            <a:noFill/>
          </a:ln>
        </p:spPr>
      </p:pic>
      <p:pic>
        <p:nvPicPr>
          <p:cNvPr id="1374" name="Google Shape;1374;p65"/>
          <p:cNvPicPr preferRelativeResize="0"/>
          <p:nvPr/>
        </p:nvPicPr>
        <p:blipFill>
          <a:blip r:embed="rId4">
            <a:alphaModFix/>
          </a:blip>
          <a:stretch>
            <a:fillRect/>
          </a:stretch>
        </p:blipFill>
        <p:spPr>
          <a:xfrm>
            <a:off x="1098237" y="2689288"/>
            <a:ext cx="113300" cy="113300"/>
          </a:xfrm>
          <a:prstGeom prst="rect">
            <a:avLst/>
          </a:prstGeom>
          <a:noFill/>
          <a:ln>
            <a:noFill/>
          </a:ln>
        </p:spPr>
      </p:pic>
      <p:pic>
        <p:nvPicPr>
          <p:cNvPr id="1375" name="Google Shape;1375;p65"/>
          <p:cNvPicPr preferRelativeResize="0"/>
          <p:nvPr/>
        </p:nvPicPr>
        <p:blipFill>
          <a:blip r:embed="rId4">
            <a:alphaModFix/>
          </a:blip>
          <a:stretch>
            <a:fillRect/>
          </a:stretch>
        </p:blipFill>
        <p:spPr>
          <a:xfrm>
            <a:off x="2698437" y="4365688"/>
            <a:ext cx="113300" cy="113300"/>
          </a:xfrm>
          <a:prstGeom prst="rect">
            <a:avLst/>
          </a:prstGeom>
          <a:noFill/>
          <a:ln>
            <a:noFill/>
          </a:ln>
        </p:spPr>
      </p:pic>
      <p:pic>
        <p:nvPicPr>
          <p:cNvPr id="1376" name="Google Shape;1376;p65"/>
          <p:cNvPicPr preferRelativeResize="0"/>
          <p:nvPr/>
        </p:nvPicPr>
        <p:blipFill>
          <a:blip r:embed="rId4">
            <a:alphaModFix/>
          </a:blip>
          <a:stretch>
            <a:fillRect/>
          </a:stretch>
        </p:blipFill>
        <p:spPr>
          <a:xfrm>
            <a:off x="2627784" y="699542"/>
            <a:ext cx="113300" cy="113300"/>
          </a:xfrm>
          <a:prstGeom prst="rect">
            <a:avLst/>
          </a:prstGeom>
          <a:noFill/>
          <a:ln>
            <a:noFill/>
          </a:ln>
        </p:spPr>
      </p:pic>
      <p:pic>
        <p:nvPicPr>
          <p:cNvPr id="1377" name="Google Shape;1377;p65"/>
          <p:cNvPicPr preferRelativeResize="0"/>
          <p:nvPr/>
        </p:nvPicPr>
        <p:blipFill>
          <a:blip r:embed="rId5">
            <a:alphaModFix/>
          </a:blip>
          <a:stretch>
            <a:fillRect/>
          </a:stretch>
        </p:blipFill>
        <p:spPr>
          <a:xfrm>
            <a:off x="1979712" y="1275606"/>
            <a:ext cx="173870" cy="264025"/>
          </a:xfrm>
          <a:prstGeom prst="rect">
            <a:avLst/>
          </a:prstGeom>
          <a:noFill/>
          <a:ln>
            <a:noFill/>
          </a:ln>
        </p:spPr>
      </p:pic>
      <p:pic>
        <p:nvPicPr>
          <p:cNvPr id="1378" name="Google Shape;1378;p65"/>
          <p:cNvPicPr preferRelativeResize="0"/>
          <p:nvPr/>
        </p:nvPicPr>
        <p:blipFill>
          <a:blip r:embed="rId5">
            <a:alphaModFix/>
          </a:blip>
          <a:stretch>
            <a:fillRect/>
          </a:stretch>
        </p:blipFill>
        <p:spPr>
          <a:xfrm>
            <a:off x="2077062" y="4028587"/>
            <a:ext cx="173870" cy="264025"/>
          </a:xfrm>
          <a:prstGeom prst="rect">
            <a:avLst/>
          </a:prstGeom>
          <a:noFill/>
          <a:ln>
            <a:noFill/>
          </a:ln>
        </p:spPr>
      </p:pic>
      <p:pic>
        <p:nvPicPr>
          <p:cNvPr id="1379" name="Google Shape;1379;p65"/>
          <p:cNvPicPr preferRelativeResize="0"/>
          <p:nvPr/>
        </p:nvPicPr>
        <p:blipFill>
          <a:blip r:embed="rId5">
            <a:alphaModFix/>
          </a:blip>
          <a:stretch>
            <a:fillRect/>
          </a:stretch>
        </p:blipFill>
        <p:spPr>
          <a:xfrm>
            <a:off x="6948264" y="339502"/>
            <a:ext cx="173870" cy="264025"/>
          </a:xfrm>
          <a:prstGeom prst="rect">
            <a:avLst/>
          </a:prstGeom>
          <a:noFill/>
          <a:ln>
            <a:noFill/>
          </a:ln>
        </p:spPr>
      </p:pic>
      <p:pic>
        <p:nvPicPr>
          <p:cNvPr id="1380" name="Google Shape;1380;p65"/>
          <p:cNvPicPr preferRelativeResize="0"/>
          <p:nvPr/>
        </p:nvPicPr>
        <p:blipFill>
          <a:blip r:embed="rId5">
            <a:alphaModFix/>
          </a:blip>
          <a:stretch>
            <a:fillRect/>
          </a:stretch>
        </p:blipFill>
        <p:spPr>
          <a:xfrm>
            <a:off x="5925312" y="4290337"/>
            <a:ext cx="173870" cy="264025"/>
          </a:xfrm>
          <a:prstGeom prst="rect">
            <a:avLst/>
          </a:prstGeom>
          <a:noFill/>
          <a:ln>
            <a:noFill/>
          </a:ln>
        </p:spPr>
      </p:pic>
      <p:grpSp>
        <p:nvGrpSpPr>
          <p:cNvPr id="1381" name="Google Shape;1381;p65"/>
          <p:cNvGrpSpPr/>
          <p:nvPr/>
        </p:nvGrpSpPr>
        <p:grpSpPr>
          <a:xfrm rot="435186" flipH="1">
            <a:off x="1342606" y="421752"/>
            <a:ext cx="986396" cy="686007"/>
            <a:chOff x="3370900" y="1218500"/>
            <a:chExt cx="850650" cy="591600"/>
          </a:xfrm>
        </p:grpSpPr>
        <p:sp>
          <p:nvSpPr>
            <p:cNvPr id="1382" name="Google Shape;1382;p6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65"/>
          <p:cNvGrpSpPr/>
          <p:nvPr/>
        </p:nvGrpSpPr>
        <p:grpSpPr>
          <a:xfrm rot="-1192351" flipH="1">
            <a:off x="4232217" y="3817568"/>
            <a:ext cx="986461" cy="686052"/>
            <a:chOff x="3370900" y="1218500"/>
            <a:chExt cx="850650" cy="591600"/>
          </a:xfrm>
        </p:grpSpPr>
        <p:sp>
          <p:nvSpPr>
            <p:cNvPr id="1394" name="Google Shape;1394;p6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6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59"/>
          <p:cNvPicPr preferRelativeResize="0"/>
          <p:nvPr/>
        </p:nvPicPr>
        <p:blipFill>
          <a:blip r:embed="rId3">
            <a:alphaModFix/>
          </a:blip>
          <a:stretch>
            <a:fillRect/>
          </a:stretch>
        </p:blipFill>
        <p:spPr>
          <a:xfrm>
            <a:off x="269098" y="4028801"/>
            <a:ext cx="2077000" cy="1871875"/>
          </a:xfrm>
          <a:prstGeom prst="rect">
            <a:avLst/>
          </a:prstGeom>
          <a:noFill/>
          <a:ln>
            <a:noFill/>
          </a:ln>
        </p:spPr>
      </p:pic>
      <p:pic>
        <p:nvPicPr>
          <p:cNvPr id="1193" name="Google Shape;1193;p59"/>
          <p:cNvPicPr preferRelativeResize="0"/>
          <p:nvPr/>
        </p:nvPicPr>
        <p:blipFill>
          <a:blip r:embed="rId3">
            <a:alphaModFix/>
          </a:blip>
          <a:stretch>
            <a:fillRect/>
          </a:stretch>
        </p:blipFill>
        <p:spPr>
          <a:xfrm>
            <a:off x="7524328" y="267494"/>
            <a:ext cx="2077000" cy="1871875"/>
          </a:xfrm>
          <a:prstGeom prst="rect">
            <a:avLst/>
          </a:prstGeom>
          <a:noFill/>
          <a:ln>
            <a:noFill/>
          </a:ln>
        </p:spPr>
      </p:pic>
      <p:sp>
        <p:nvSpPr>
          <p:cNvPr id="1194" name="Google Shape;1194;p59"/>
          <p:cNvSpPr txBox="1">
            <a:spLocks noGrp="1"/>
          </p:cNvSpPr>
          <p:nvPr>
            <p:ph type="subTitle" idx="1"/>
          </p:nvPr>
        </p:nvSpPr>
        <p:spPr>
          <a:xfrm>
            <a:off x="2223600" y="1352027"/>
            <a:ext cx="46968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Jupiter's rotation period</a:t>
            </a:r>
            <a:endParaRPr/>
          </a:p>
        </p:txBody>
      </p:sp>
      <p:sp>
        <p:nvSpPr>
          <p:cNvPr id="1195" name="Google Shape;1195;p59"/>
          <p:cNvSpPr txBox="1">
            <a:spLocks noGrp="1"/>
          </p:cNvSpPr>
          <p:nvPr>
            <p:ph type="title"/>
          </p:nvPr>
        </p:nvSpPr>
        <p:spPr>
          <a:xfrm>
            <a:off x="-324544" y="699542"/>
            <a:ext cx="188160" cy="76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9h 55m 23s</a:t>
            </a:r>
            <a:endParaRPr dirty="0"/>
          </a:p>
        </p:txBody>
      </p:sp>
      <p:sp>
        <p:nvSpPr>
          <p:cNvPr id="1196" name="Google Shape;1196;p59"/>
          <p:cNvSpPr txBox="1">
            <a:spLocks noGrp="1"/>
          </p:cNvSpPr>
          <p:nvPr>
            <p:ph type="title" idx="2"/>
          </p:nvPr>
        </p:nvSpPr>
        <p:spPr>
          <a:xfrm>
            <a:off x="2223600" y="2030511"/>
            <a:ext cx="4696800" cy="76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333,000</a:t>
            </a:r>
            <a:endParaRPr/>
          </a:p>
        </p:txBody>
      </p:sp>
      <p:sp>
        <p:nvSpPr>
          <p:cNvPr id="1197" name="Google Shape;1197;p59"/>
          <p:cNvSpPr txBox="1">
            <a:spLocks noGrp="1"/>
          </p:cNvSpPr>
          <p:nvPr>
            <p:ph type="subTitle" idx="3"/>
          </p:nvPr>
        </p:nvSpPr>
        <p:spPr>
          <a:xfrm>
            <a:off x="2223600" y="2653046"/>
            <a:ext cx="46968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Sun’s mass compared to Earth’s</a:t>
            </a:r>
            <a:endParaRPr/>
          </a:p>
        </p:txBody>
      </p:sp>
      <p:sp>
        <p:nvSpPr>
          <p:cNvPr id="1198" name="Google Shape;1198;p59"/>
          <p:cNvSpPr txBox="1">
            <a:spLocks noGrp="1"/>
          </p:cNvSpPr>
          <p:nvPr>
            <p:ph type="title" idx="4"/>
          </p:nvPr>
        </p:nvSpPr>
        <p:spPr>
          <a:xfrm>
            <a:off x="-468560" y="3003798"/>
            <a:ext cx="45719" cy="76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386,000 km</a:t>
            </a:r>
            <a:endParaRPr dirty="0"/>
          </a:p>
        </p:txBody>
      </p:sp>
      <p:sp>
        <p:nvSpPr>
          <p:cNvPr id="1199" name="Google Shape;1199;p59"/>
          <p:cNvSpPr txBox="1">
            <a:spLocks noGrp="1"/>
          </p:cNvSpPr>
          <p:nvPr>
            <p:ph type="subTitle" idx="5"/>
          </p:nvPr>
        </p:nvSpPr>
        <p:spPr>
          <a:xfrm>
            <a:off x="-828600" y="3579862"/>
            <a:ext cx="116152"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Distance between Earth and the Moon</a:t>
            </a:r>
            <a:endParaRPr dirty="0"/>
          </a:p>
        </p:txBody>
      </p:sp>
      <p:pic>
        <p:nvPicPr>
          <p:cNvPr id="1200" name="Google Shape;1200;p59"/>
          <p:cNvPicPr preferRelativeResize="0"/>
          <p:nvPr/>
        </p:nvPicPr>
        <p:blipFill>
          <a:blip r:embed="rId4">
            <a:alphaModFix/>
          </a:blip>
          <a:stretch>
            <a:fillRect/>
          </a:stretch>
        </p:blipFill>
        <p:spPr>
          <a:xfrm>
            <a:off x="1579275" y="2031987"/>
            <a:ext cx="173870" cy="264025"/>
          </a:xfrm>
          <a:prstGeom prst="rect">
            <a:avLst/>
          </a:prstGeom>
          <a:noFill/>
          <a:ln>
            <a:noFill/>
          </a:ln>
        </p:spPr>
      </p:pic>
      <p:pic>
        <p:nvPicPr>
          <p:cNvPr id="1201" name="Google Shape;1201;p59"/>
          <p:cNvPicPr preferRelativeResize="0"/>
          <p:nvPr/>
        </p:nvPicPr>
        <p:blipFill>
          <a:blip r:embed="rId4">
            <a:alphaModFix/>
          </a:blip>
          <a:stretch>
            <a:fillRect/>
          </a:stretch>
        </p:blipFill>
        <p:spPr>
          <a:xfrm>
            <a:off x="8284875" y="4317987"/>
            <a:ext cx="173870" cy="264025"/>
          </a:xfrm>
          <a:prstGeom prst="rect">
            <a:avLst/>
          </a:prstGeom>
          <a:noFill/>
          <a:ln>
            <a:noFill/>
          </a:ln>
        </p:spPr>
      </p:pic>
      <p:pic>
        <p:nvPicPr>
          <p:cNvPr id="1202" name="Google Shape;1202;p59"/>
          <p:cNvPicPr preferRelativeResize="0"/>
          <p:nvPr/>
        </p:nvPicPr>
        <p:blipFill>
          <a:blip r:embed="rId5">
            <a:alphaModFix/>
          </a:blip>
          <a:stretch>
            <a:fillRect/>
          </a:stretch>
        </p:blipFill>
        <p:spPr>
          <a:xfrm>
            <a:off x="7965812" y="2036375"/>
            <a:ext cx="113300" cy="113300"/>
          </a:xfrm>
          <a:prstGeom prst="rect">
            <a:avLst/>
          </a:prstGeom>
          <a:noFill/>
          <a:ln>
            <a:noFill/>
          </a:ln>
        </p:spPr>
      </p:pic>
      <p:grpSp>
        <p:nvGrpSpPr>
          <p:cNvPr id="1203" name="Google Shape;1203;p59"/>
          <p:cNvGrpSpPr/>
          <p:nvPr/>
        </p:nvGrpSpPr>
        <p:grpSpPr>
          <a:xfrm rot="-1609449" flipH="1">
            <a:off x="164730" y="1858282"/>
            <a:ext cx="1110363" cy="518404"/>
            <a:chOff x="3341960" y="4275150"/>
            <a:chExt cx="819521" cy="382616"/>
          </a:xfrm>
        </p:grpSpPr>
        <p:sp>
          <p:nvSpPr>
            <p:cNvPr id="1204" name="Google Shape;1204;p59"/>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9"/>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59"/>
          <p:cNvGrpSpPr/>
          <p:nvPr/>
        </p:nvGrpSpPr>
        <p:grpSpPr>
          <a:xfrm rot="1428398">
            <a:off x="7976257" y="3565882"/>
            <a:ext cx="1110355" cy="518400"/>
            <a:chOff x="3341960" y="4275150"/>
            <a:chExt cx="819521" cy="382616"/>
          </a:xfrm>
        </p:grpSpPr>
        <p:sp>
          <p:nvSpPr>
            <p:cNvPr id="1207" name="Google Shape;1207;p59"/>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9"/>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59"/>
          <p:cNvGrpSpPr/>
          <p:nvPr/>
        </p:nvGrpSpPr>
        <p:grpSpPr>
          <a:xfrm rot="-4125416" flipH="1">
            <a:off x="8000689" y="2021301"/>
            <a:ext cx="1110337" cy="518392"/>
            <a:chOff x="3341960" y="4275150"/>
            <a:chExt cx="819521" cy="382616"/>
          </a:xfrm>
        </p:grpSpPr>
        <p:sp>
          <p:nvSpPr>
            <p:cNvPr id="1210" name="Google Shape;1210;p59"/>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9"/>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59"/>
          <p:cNvGrpSpPr/>
          <p:nvPr/>
        </p:nvGrpSpPr>
        <p:grpSpPr>
          <a:xfrm rot="4389637">
            <a:off x="105256" y="614757"/>
            <a:ext cx="1110367" cy="518406"/>
            <a:chOff x="3341960" y="4275150"/>
            <a:chExt cx="819521" cy="382616"/>
          </a:xfrm>
        </p:grpSpPr>
        <p:sp>
          <p:nvSpPr>
            <p:cNvPr id="1213" name="Google Shape;1213;p59"/>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9"/>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98" name="Picture 2" descr="https://sun9-78.userapi.com/impg/U-DCq9Xt3oGdARg8gXrwJlINf6PNeNpuuWiFwg/Z4FvLpwBCD4.jpg?size=705x392&amp;quality=95&amp;sign=2e9cc45fd8853ce9f031c3f5407d2087&amp;type=album"/>
          <p:cNvPicPr>
            <a:picLocks noChangeAspect="1" noChangeArrowheads="1"/>
          </p:cNvPicPr>
          <p:nvPr/>
        </p:nvPicPr>
        <p:blipFill>
          <a:blip r:embed="rId6"/>
          <a:srcRect/>
          <a:stretch>
            <a:fillRect/>
          </a:stretch>
        </p:blipFill>
        <p:spPr bwMode="auto">
          <a:xfrm>
            <a:off x="1259632" y="771550"/>
            <a:ext cx="6715125" cy="37338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8"/>
          <p:cNvSpPr txBox="1">
            <a:spLocks noGrp="1"/>
          </p:cNvSpPr>
          <p:nvPr>
            <p:ph type="title"/>
          </p:nvPr>
        </p:nvSpPr>
        <p:spPr>
          <a:xfrm>
            <a:off x="683568" y="987574"/>
            <a:ext cx="608416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4000" dirty="0" smtClean="0"/>
              <a:t>20 и 27. 03 Информационные посты о заключении целевого договора</a:t>
            </a:r>
            <a:endParaRPr sz="4000" dirty="0"/>
          </a:p>
        </p:txBody>
      </p:sp>
      <p:sp>
        <p:nvSpPr>
          <p:cNvPr id="924" name="Google Shape;924;p48"/>
          <p:cNvSpPr txBox="1">
            <a:spLocks noGrp="1"/>
          </p:cNvSpPr>
          <p:nvPr>
            <p:ph type="subTitle" idx="1"/>
          </p:nvPr>
        </p:nvSpPr>
        <p:spPr>
          <a:xfrm>
            <a:off x="-540568" y="987574"/>
            <a:ext cx="107584"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accent4"/>
                </a:solidFill>
              </a:rPr>
              <a:t>Do you know what helps you make your point clear? Lists like this one:</a:t>
            </a:r>
            <a:br>
              <a:rPr lang="en" dirty="0">
                <a:solidFill>
                  <a:schemeClr val="accent4"/>
                </a:solidFill>
              </a:rPr>
            </a:br>
            <a:endParaRPr dirty="0">
              <a:solidFill>
                <a:schemeClr val="accent4"/>
              </a:solidFill>
            </a:endParaRPr>
          </a:p>
          <a:p>
            <a:pPr marL="457200" lvl="0" indent="-317500" algn="l" rtl="0">
              <a:spcBef>
                <a:spcPts val="0"/>
              </a:spcBef>
              <a:spcAft>
                <a:spcPts val="0"/>
              </a:spcAft>
              <a:buClr>
                <a:schemeClr val="dk1"/>
              </a:buClr>
              <a:buSzPts val="1400"/>
              <a:buFont typeface="Assistant"/>
              <a:buChar char="●"/>
            </a:pPr>
            <a:r>
              <a:rPr lang="en" dirty="0">
                <a:solidFill>
                  <a:schemeClr val="accent4"/>
                </a:solidFill>
              </a:rPr>
              <a:t>They’re simple </a:t>
            </a:r>
            <a:endParaRPr dirty="0">
              <a:solidFill>
                <a:schemeClr val="accent4"/>
              </a:solidFill>
            </a:endParaRPr>
          </a:p>
          <a:p>
            <a:pPr marL="457200" lvl="0" indent="-317500" algn="l" rtl="0">
              <a:spcBef>
                <a:spcPts val="0"/>
              </a:spcBef>
              <a:spcAft>
                <a:spcPts val="0"/>
              </a:spcAft>
              <a:buClr>
                <a:schemeClr val="dk1"/>
              </a:buClr>
              <a:buSzPts val="1400"/>
              <a:buFont typeface="Assistant"/>
              <a:buChar char="●"/>
            </a:pPr>
            <a:r>
              <a:rPr lang="en" dirty="0">
                <a:solidFill>
                  <a:schemeClr val="accent4"/>
                </a:solidFill>
              </a:rPr>
              <a:t>You can organize your ideas clearly</a:t>
            </a:r>
            <a:endParaRPr dirty="0">
              <a:solidFill>
                <a:schemeClr val="accent4"/>
              </a:solidFill>
            </a:endParaRPr>
          </a:p>
          <a:p>
            <a:pPr marL="457200" lvl="0" indent="-317500" algn="l" rtl="0">
              <a:spcBef>
                <a:spcPts val="0"/>
              </a:spcBef>
              <a:spcAft>
                <a:spcPts val="0"/>
              </a:spcAft>
              <a:buClr>
                <a:schemeClr val="dk1"/>
              </a:buClr>
              <a:buSzPts val="1400"/>
              <a:buFont typeface="Assistant"/>
              <a:buChar char="●"/>
            </a:pPr>
            <a:r>
              <a:rPr lang="en" dirty="0">
                <a:solidFill>
                  <a:schemeClr val="accent4"/>
                </a:solidFill>
              </a:rPr>
              <a:t>You’ll never forget to buy milk!</a:t>
            </a:r>
            <a:endParaRPr dirty="0">
              <a:solidFill>
                <a:schemeClr val="accent4"/>
              </a:solidFill>
            </a:endParaRPr>
          </a:p>
          <a:p>
            <a:pPr marL="0" lvl="0" indent="0" algn="l" rtl="0">
              <a:spcBef>
                <a:spcPts val="0"/>
              </a:spcBef>
              <a:spcAft>
                <a:spcPts val="0"/>
              </a:spcAft>
              <a:buClr>
                <a:schemeClr val="dk1"/>
              </a:buClr>
              <a:buSzPts val="1100"/>
              <a:buFont typeface="Arial"/>
              <a:buNone/>
            </a:pPr>
            <a:endParaRPr dirty="0">
              <a:solidFill>
                <a:schemeClr val="accent4"/>
              </a:solidFill>
            </a:endParaRPr>
          </a:p>
          <a:p>
            <a:pPr marL="0" lvl="0" indent="0" algn="l" rtl="0">
              <a:spcBef>
                <a:spcPts val="0"/>
              </a:spcBef>
              <a:spcAft>
                <a:spcPts val="0"/>
              </a:spcAft>
              <a:buNone/>
            </a:pPr>
            <a:r>
              <a:rPr lang="en" dirty="0">
                <a:solidFill>
                  <a:schemeClr val="accent4"/>
                </a:solidFill>
              </a:rPr>
              <a:t>And the most important thing: the audience won’t miss the point of your presentation</a:t>
            </a:r>
            <a:endParaRPr dirty="0">
              <a:solidFill>
                <a:schemeClr val="accent4"/>
              </a:solidFill>
            </a:endParaRPr>
          </a:p>
        </p:txBody>
      </p:sp>
      <p:pic>
        <p:nvPicPr>
          <p:cNvPr id="925" name="Google Shape;925;p48"/>
          <p:cNvPicPr preferRelativeResize="0"/>
          <p:nvPr/>
        </p:nvPicPr>
        <p:blipFill rotWithShape="1">
          <a:blip r:embed="rId3">
            <a:alphaModFix/>
          </a:blip>
          <a:srcRect t="31960" b="1620"/>
          <a:stretch/>
        </p:blipFill>
        <p:spPr>
          <a:xfrm>
            <a:off x="6084168" y="1923678"/>
            <a:ext cx="2346607" cy="2397328"/>
          </a:xfrm>
          <a:prstGeom prst="ellipse">
            <a:avLst/>
          </a:prstGeom>
          <a:noFill/>
          <a:ln>
            <a:noFill/>
          </a:ln>
        </p:spPr>
      </p:pic>
      <p:grpSp>
        <p:nvGrpSpPr>
          <p:cNvPr id="2" name="Google Shape;926;p48"/>
          <p:cNvGrpSpPr/>
          <p:nvPr/>
        </p:nvGrpSpPr>
        <p:grpSpPr>
          <a:xfrm>
            <a:off x="5580112" y="3651870"/>
            <a:ext cx="1088747" cy="757189"/>
            <a:chOff x="3370900" y="1218500"/>
            <a:chExt cx="850650" cy="591600"/>
          </a:xfrm>
        </p:grpSpPr>
        <p:sp>
          <p:nvSpPr>
            <p:cNvPr id="927" name="Google Shape;927;p48"/>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8"/>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8"/>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8"/>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8"/>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8"/>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8"/>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8"/>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8"/>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8"/>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8"/>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38;p48"/>
          <p:cNvGrpSpPr/>
          <p:nvPr/>
        </p:nvGrpSpPr>
        <p:grpSpPr>
          <a:xfrm rot="-1587857" flipH="1">
            <a:off x="7051145" y="109665"/>
            <a:ext cx="958658" cy="447576"/>
            <a:chOff x="3341960" y="4275150"/>
            <a:chExt cx="819521" cy="382616"/>
          </a:xfrm>
        </p:grpSpPr>
        <p:sp>
          <p:nvSpPr>
            <p:cNvPr id="939" name="Google Shape;939;p48"/>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8"/>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1" name="Google Shape;941;p48"/>
          <p:cNvPicPr preferRelativeResize="0"/>
          <p:nvPr/>
        </p:nvPicPr>
        <p:blipFill>
          <a:blip r:embed="rId4">
            <a:alphaModFix/>
          </a:blip>
          <a:stretch>
            <a:fillRect/>
          </a:stretch>
        </p:blipFill>
        <p:spPr>
          <a:xfrm>
            <a:off x="7925225" y="1811025"/>
            <a:ext cx="113300" cy="113300"/>
          </a:xfrm>
          <a:prstGeom prst="rect">
            <a:avLst/>
          </a:prstGeom>
          <a:noFill/>
          <a:ln>
            <a:noFill/>
          </a:ln>
        </p:spPr>
      </p:pic>
      <p:pic>
        <p:nvPicPr>
          <p:cNvPr id="942" name="Google Shape;942;p48"/>
          <p:cNvPicPr preferRelativeResize="0"/>
          <p:nvPr/>
        </p:nvPicPr>
        <p:blipFill>
          <a:blip r:embed="rId4">
            <a:alphaModFix/>
          </a:blip>
          <a:stretch>
            <a:fillRect/>
          </a:stretch>
        </p:blipFill>
        <p:spPr>
          <a:xfrm>
            <a:off x="5492450" y="3944575"/>
            <a:ext cx="113300" cy="113300"/>
          </a:xfrm>
          <a:prstGeom prst="rect">
            <a:avLst/>
          </a:prstGeom>
          <a:noFill/>
          <a:ln>
            <a:noFill/>
          </a:ln>
        </p:spPr>
      </p:pic>
      <p:pic>
        <p:nvPicPr>
          <p:cNvPr id="943" name="Google Shape;943;p48"/>
          <p:cNvPicPr preferRelativeResize="0"/>
          <p:nvPr/>
        </p:nvPicPr>
        <p:blipFill>
          <a:blip r:embed="rId4">
            <a:alphaModFix/>
          </a:blip>
          <a:stretch>
            <a:fillRect/>
          </a:stretch>
        </p:blipFill>
        <p:spPr>
          <a:xfrm>
            <a:off x="279800" y="3748625"/>
            <a:ext cx="113300" cy="113300"/>
          </a:xfrm>
          <a:prstGeom prst="rect">
            <a:avLst/>
          </a:prstGeom>
          <a:noFill/>
          <a:ln>
            <a:noFill/>
          </a:ln>
        </p:spPr>
      </p:pic>
      <p:pic>
        <p:nvPicPr>
          <p:cNvPr id="944" name="Google Shape;944;p48"/>
          <p:cNvPicPr preferRelativeResize="0"/>
          <p:nvPr/>
        </p:nvPicPr>
        <p:blipFill>
          <a:blip r:embed="rId4">
            <a:alphaModFix/>
          </a:blip>
          <a:stretch>
            <a:fillRect/>
          </a:stretch>
        </p:blipFill>
        <p:spPr>
          <a:xfrm>
            <a:off x="474425" y="218813"/>
            <a:ext cx="113300" cy="113300"/>
          </a:xfrm>
          <a:prstGeom prst="rect">
            <a:avLst/>
          </a:prstGeom>
          <a:noFill/>
          <a:ln>
            <a:noFill/>
          </a:ln>
        </p:spPr>
      </p:pic>
      <p:pic>
        <p:nvPicPr>
          <p:cNvPr id="945" name="Google Shape;945;p48"/>
          <p:cNvPicPr preferRelativeResize="0"/>
          <p:nvPr/>
        </p:nvPicPr>
        <p:blipFill>
          <a:blip r:embed="rId4">
            <a:alphaModFix/>
          </a:blip>
          <a:stretch>
            <a:fillRect/>
          </a:stretch>
        </p:blipFill>
        <p:spPr>
          <a:xfrm>
            <a:off x="8374137" y="4017575"/>
            <a:ext cx="113300" cy="113300"/>
          </a:xfrm>
          <a:prstGeom prst="rect">
            <a:avLst/>
          </a:prstGeom>
          <a:noFill/>
          <a:ln>
            <a:noFill/>
          </a:ln>
        </p:spPr>
      </p:pic>
      <p:pic>
        <p:nvPicPr>
          <p:cNvPr id="946" name="Google Shape;946;p48"/>
          <p:cNvPicPr preferRelativeResize="0"/>
          <p:nvPr/>
        </p:nvPicPr>
        <p:blipFill>
          <a:blip r:embed="rId4">
            <a:alphaModFix/>
          </a:blip>
          <a:stretch>
            <a:fillRect/>
          </a:stretch>
        </p:blipFill>
        <p:spPr>
          <a:xfrm>
            <a:off x="868625" y="4801288"/>
            <a:ext cx="113300" cy="113300"/>
          </a:xfrm>
          <a:prstGeom prst="rect">
            <a:avLst/>
          </a:prstGeom>
          <a:noFill/>
          <a:ln>
            <a:noFill/>
          </a:ln>
        </p:spPr>
      </p:pic>
      <p:pic>
        <p:nvPicPr>
          <p:cNvPr id="947" name="Google Shape;947;p48"/>
          <p:cNvPicPr preferRelativeResize="0"/>
          <p:nvPr/>
        </p:nvPicPr>
        <p:blipFill>
          <a:blip r:embed="rId4">
            <a:alphaModFix/>
          </a:blip>
          <a:stretch>
            <a:fillRect/>
          </a:stretch>
        </p:blipFill>
        <p:spPr>
          <a:xfrm>
            <a:off x="8845450" y="674725"/>
            <a:ext cx="113300" cy="113300"/>
          </a:xfrm>
          <a:prstGeom prst="rect">
            <a:avLst/>
          </a:prstGeom>
          <a:noFill/>
          <a:ln>
            <a:noFill/>
          </a:ln>
        </p:spPr>
      </p:pic>
      <p:pic>
        <p:nvPicPr>
          <p:cNvPr id="948" name="Google Shape;948;p48"/>
          <p:cNvPicPr preferRelativeResize="0"/>
          <p:nvPr/>
        </p:nvPicPr>
        <p:blipFill>
          <a:blip r:embed="rId4">
            <a:alphaModFix/>
          </a:blip>
          <a:stretch>
            <a:fillRect/>
          </a:stretch>
        </p:blipFill>
        <p:spPr>
          <a:xfrm>
            <a:off x="7220125" y="875425"/>
            <a:ext cx="113300" cy="113300"/>
          </a:xfrm>
          <a:prstGeom prst="rect">
            <a:avLst/>
          </a:prstGeom>
          <a:noFill/>
          <a:ln>
            <a:noFill/>
          </a:ln>
        </p:spPr>
      </p:pic>
      <p:pic>
        <p:nvPicPr>
          <p:cNvPr id="949" name="Google Shape;949;p48"/>
          <p:cNvPicPr preferRelativeResize="0"/>
          <p:nvPr/>
        </p:nvPicPr>
        <p:blipFill>
          <a:blip r:embed="rId5">
            <a:alphaModFix/>
          </a:blip>
          <a:stretch>
            <a:fillRect/>
          </a:stretch>
        </p:blipFill>
        <p:spPr>
          <a:xfrm>
            <a:off x="8143612" y="1541962"/>
            <a:ext cx="173870" cy="264025"/>
          </a:xfrm>
          <a:prstGeom prst="rect">
            <a:avLst/>
          </a:prstGeom>
          <a:noFill/>
          <a:ln>
            <a:noFill/>
          </a:ln>
        </p:spPr>
      </p:pic>
      <p:pic>
        <p:nvPicPr>
          <p:cNvPr id="950" name="Google Shape;950;p48"/>
          <p:cNvPicPr preferRelativeResize="0"/>
          <p:nvPr/>
        </p:nvPicPr>
        <p:blipFill>
          <a:blip r:embed="rId5">
            <a:alphaModFix/>
          </a:blip>
          <a:stretch>
            <a:fillRect/>
          </a:stretch>
        </p:blipFill>
        <p:spPr>
          <a:xfrm>
            <a:off x="8671587" y="4604012"/>
            <a:ext cx="173870" cy="264025"/>
          </a:xfrm>
          <a:prstGeom prst="rect">
            <a:avLst/>
          </a:prstGeom>
          <a:noFill/>
          <a:ln>
            <a:noFill/>
          </a:ln>
        </p:spPr>
      </p:pic>
      <p:pic>
        <p:nvPicPr>
          <p:cNvPr id="951" name="Google Shape;951;p48"/>
          <p:cNvPicPr preferRelativeResize="0"/>
          <p:nvPr/>
        </p:nvPicPr>
        <p:blipFill>
          <a:blip r:embed="rId5">
            <a:alphaModFix/>
          </a:blip>
          <a:stretch>
            <a:fillRect/>
          </a:stretch>
        </p:blipFill>
        <p:spPr>
          <a:xfrm>
            <a:off x="173787" y="674737"/>
            <a:ext cx="173870" cy="264025"/>
          </a:xfrm>
          <a:prstGeom prst="rect">
            <a:avLst/>
          </a:prstGeom>
          <a:noFill/>
          <a:ln>
            <a:noFill/>
          </a:ln>
        </p:spPr>
      </p:pic>
      <p:pic>
        <p:nvPicPr>
          <p:cNvPr id="952" name="Google Shape;952;p48"/>
          <p:cNvPicPr preferRelativeResize="0"/>
          <p:nvPr/>
        </p:nvPicPr>
        <p:blipFill>
          <a:blip r:embed="rId5">
            <a:alphaModFix/>
          </a:blip>
          <a:stretch>
            <a:fillRect/>
          </a:stretch>
        </p:blipFill>
        <p:spPr>
          <a:xfrm>
            <a:off x="4708762" y="4604012"/>
            <a:ext cx="173870" cy="264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61"/>
          <p:cNvSpPr txBox="1">
            <a:spLocks noGrp="1"/>
          </p:cNvSpPr>
          <p:nvPr>
            <p:ph type="subTitle" idx="1"/>
          </p:nvPr>
        </p:nvSpPr>
        <p:spPr>
          <a:xfrm>
            <a:off x="938500" y="3400575"/>
            <a:ext cx="2173200" cy="75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closest planet to the Sun and the smallest one in the Solar System</a:t>
            </a:r>
            <a:endParaRPr/>
          </a:p>
        </p:txBody>
      </p:sp>
      <p:sp>
        <p:nvSpPr>
          <p:cNvPr id="1239" name="Google Shape;1239;p61"/>
          <p:cNvSpPr txBox="1">
            <a:spLocks noGrp="1"/>
          </p:cNvSpPr>
          <p:nvPr>
            <p:ph type="subTitle" idx="2"/>
          </p:nvPr>
        </p:nvSpPr>
        <p:spPr>
          <a:xfrm>
            <a:off x="938500" y="2968500"/>
            <a:ext cx="2173200" cy="44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Mercury</a:t>
            </a:r>
            <a:endParaRPr/>
          </a:p>
        </p:txBody>
      </p:sp>
      <p:sp>
        <p:nvSpPr>
          <p:cNvPr id="1240" name="Google Shape;1240;p61"/>
          <p:cNvSpPr txBox="1">
            <a:spLocks noGrp="1"/>
          </p:cNvSpPr>
          <p:nvPr>
            <p:ph type="subTitle" idx="4"/>
          </p:nvPr>
        </p:nvSpPr>
        <p:spPr>
          <a:xfrm>
            <a:off x="3485400" y="3400575"/>
            <a:ext cx="2173200" cy="75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a beautiful name and is the second planet from the Sun</a:t>
            </a:r>
            <a:endParaRPr/>
          </a:p>
        </p:txBody>
      </p:sp>
      <p:sp>
        <p:nvSpPr>
          <p:cNvPr id="1241" name="Google Shape;1241;p61"/>
          <p:cNvSpPr txBox="1">
            <a:spLocks noGrp="1"/>
          </p:cNvSpPr>
          <p:nvPr>
            <p:ph type="subTitle" idx="5"/>
          </p:nvPr>
        </p:nvSpPr>
        <p:spPr>
          <a:xfrm>
            <a:off x="3485400" y="2968500"/>
            <a:ext cx="2173200" cy="44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Venus</a:t>
            </a:r>
            <a:endParaRPr/>
          </a:p>
        </p:txBody>
      </p:sp>
      <p:sp>
        <p:nvSpPr>
          <p:cNvPr id="1242" name="Google Shape;1242;p61"/>
          <p:cNvSpPr txBox="1">
            <a:spLocks noGrp="1"/>
          </p:cNvSpPr>
          <p:nvPr>
            <p:ph type="subTitle" idx="7"/>
          </p:nvPr>
        </p:nvSpPr>
        <p:spPr>
          <a:xfrm>
            <a:off x="6032300" y="3400575"/>
            <a:ext cx="2173200" cy="75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Despite being red, Mars is actually a cold place. It’s full of iron oxide dust</a:t>
            </a:r>
            <a:endParaRPr/>
          </a:p>
        </p:txBody>
      </p:sp>
      <p:sp>
        <p:nvSpPr>
          <p:cNvPr id="1243" name="Google Shape;1243;p61"/>
          <p:cNvSpPr txBox="1">
            <a:spLocks noGrp="1"/>
          </p:cNvSpPr>
          <p:nvPr>
            <p:ph type="subTitle" idx="8"/>
          </p:nvPr>
        </p:nvSpPr>
        <p:spPr>
          <a:xfrm>
            <a:off x="6032300" y="2968500"/>
            <a:ext cx="2173200" cy="44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Mars</a:t>
            </a:r>
            <a:endParaRPr/>
          </a:p>
        </p:txBody>
      </p:sp>
      <p:sp>
        <p:nvSpPr>
          <p:cNvPr id="1244" name="Google Shape;1244;p61"/>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Favorite subjects</a:t>
            </a:r>
            <a:endParaRPr/>
          </a:p>
        </p:txBody>
      </p:sp>
      <p:sp>
        <p:nvSpPr>
          <p:cNvPr id="1245" name="Google Shape;1245;p61"/>
          <p:cNvSpPr txBox="1">
            <a:spLocks noGrp="1"/>
          </p:cNvSpPr>
          <p:nvPr>
            <p:ph type="title" idx="3"/>
          </p:nvPr>
        </p:nvSpPr>
        <p:spPr>
          <a:xfrm>
            <a:off x="3873100" y="1356225"/>
            <a:ext cx="13977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50%</a:t>
            </a:r>
            <a:endParaRPr/>
          </a:p>
        </p:txBody>
      </p:sp>
      <p:sp>
        <p:nvSpPr>
          <p:cNvPr id="1246" name="Google Shape;1246;p61"/>
          <p:cNvSpPr txBox="1">
            <a:spLocks noGrp="1"/>
          </p:cNvSpPr>
          <p:nvPr>
            <p:ph type="title" idx="6"/>
          </p:nvPr>
        </p:nvSpPr>
        <p:spPr>
          <a:xfrm>
            <a:off x="6417675" y="1356225"/>
            <a:ext cx="13977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75%</a:t>
            </a:r>
            <a:endParaRPr/>
          </a:p>
        </p:txBody>
      </p:sp>
      <p:sp>
        <p:nvSpPr>
          <p:cNvPr id="1247" name="Google Shape;1247;p61"/>
          <p:cNvSpPr txBox="1">
            <a:spLocks noGrp="1"/>
          </p:cNvSpPr>
          <p:nvPr>
            <p:ph type="title"/>
          </p:nvPr>
        </p:nvSpPr>
        <p:spPr>
          <a:xfrm>
            <a:off x="1474975" y="1356225"/>
            <a:ext cx="1100400" cy="40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25%</a:t>
            </a:r>
            <a:endParaRPr/>
          </a:p>
        </p:txBody>
      </p:sp>
      <p:pic>
        <p:nvPicPr>
          <p:cNvPr id="1248" name="Google Shape;1248;p61"/>
          <p:cNvPicPr preferRelativeResize="0"/>
          <p:nvPr/>
        </p:nvPicPr>
        <p:blipFill>
          <a:blip r:embed="rId3">
            <a:alphaModFix/>
          </a:blip>
          <a:stretch>
            <a:fillRect/>
          </a:stretch>
        </p:blipFill>
        <p:spPr>
          <a:xfrm>
            <a:off x="6227475" y="465112"/>
            <a:ext cx="173870" cy="264025"/>
          </a:xfrm>
          <a:prstGeom prst="rect">
            <a:avLst/>
          </a:prstGeom>
          <a:noFill/>
          <a:ln>
            <a:noFill/>
          </a:ln>
        </p:spPr>
      </p:pic>
      <p:pic>
        <p:nvPicPr>
          <p:cNvPr id="1249" name="Google Shape;1249;p61"/>
          <p:cNvPicPr preferRelativeResize="0"/>
          <p:nvPr/>
        </p:nvPicPr>
        <p:blipFill>
          <a:blip r:embed="rId3">
            <a:alphaModFix/>
          </a:blip>
          <a:stretch>
            <a:fillRect/>
          </a:stretch>
        </p:blipFill>
        <p:spPr>
          <a:xfrm>
            <a:off x="7903875" y="4579912"/>
            <a:ext cx="173870" cy="264025"/>
          </a:xfrm>
          <a:prstGeom prst="rect">
            <a:avLst/>
          </a:prstGeom>
          <a:noFill/>
          <a:ln>
            <a:noFill/>
          </a:ln>
        </p:spPr>
      </p:pic>
      <p:grpSp>
        <p:nvGrpSpPr>
          <p:cNvPr id="1250" name="Google Shape;1250;p61"/>
          <p:cNvGrpSpPr/>
          <p:nvPr/>
        </p:nvGrpSpPr>
        <p:grpSpPr>
          <a:xfrm>
            <a:off x="1275580" y="1980723"/>
            <a:ext cx="1499022" cy="770089"/>
            <a:chOff x="1275580" y="1980723"/>
            <a:chExt cx="1499022" cy="770089"/>
          </a:xfrm>
        </p:grpSpPr>
        <p:grpSp>
          <p:nvGrpSpPr>
            <p:cNvPr id="1251" name="Google Shape;1251;p61"/>
            <p:cNvGrpSpPr/>
            <p:nvPr/>
          </p:nvGrpSpPr>
          <p:grpSpPr>
            <a:xfrm rot="5400000">
              <a:off x="1073096" y="2183206"/>
              <a:ext cx="759614" cy="354647"/>
              <a:chOff x="3341960" y="4275150"/>
              <a:chExt cx="819521" cy="382616"/>
            </a:xfrm>
          </p:grpSpPr>
          <p:sp>
            <p:nvSpPr>
              <p:cNvPr id="1252" name="Google Shape;1252;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61"/>
            <p:cNvGrpSpPr/>
            <p:nvPr/>
          </p:nvGrpSpPr>
          <p:grpSpPr>
            <a:xfrm rot="5400000">
              <a:off x="1445971" y="2193681"/>
              <a:ext cx="759614" cy="354647"/>
              <a:chOff x="3341960" y="4275150"/>
              <a:chExt cx="819521" cy="382616"/>
            </a:xfrm>
          </p:grpSpPr>
          <p:sp>
            <p:nvSpPr>
              <p:cNvPr id="1255" name="Google Shape;1255;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 name="Google Shape;1257;p61"/>
            <p:cNvGrpSpPr/>
            <p:nvPr/>
          </p:nvGrpSpPr>
          <p:grpSpPr>
            <a:xfrm rot="5400000">
              <a:off x="1831721" y="2193681"/>
              <a:ext cx="759614" cy="354647"/>
              <a:chOff x="3341960" y="4275150"/>
              <a:chExt cx="819521" cy="382616"/>
            </a:xfrm>
          </p:grpSpPr>
          <p:sp>
            <p:nvSpPr>
              <p:cNvPr id="1258" name="Google Shape;1258;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 name="Google Shape;1260;p61"/>
            <p:cNvGrpSpPr/>
            <p:nvPr/>
          </p:nvGrpSpPr>
          <p:grpSpPr>
            <a:xfrm rot="5400000">
              <a:off x="2217471" y="2193681"/>
              <a:ext cx="759614" cy="354647"/>
              <a:chOff x="3341960" y="4275150"/>
              <a:chExt cx="819521" cy="382616"/>
            </a:xfrm>
          </p:grpSpPr>
          <p:sp>
            <p:nvSpPr>
              <p:cNvPr id="1261" name="Google Shape;1261;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3" name="Google Shape;1263;p61"/>
          <p:cNvGrpSpPr/>
          <p:nvPr/>
        </p:nvGrpSpPr>
        <p:grpSpPr>
          <a:xfrm>
            <a:off x="3822442" y="2025973"/>
            <a:ext cx="1499022" cy="770089"/>
            <a:chOff x="1275580" y="1980723"/>
            <a:chExt cx="1499022" cy="770089"/>
          </a:xfrm>
        </p:grpSpPr>
        <p:grpSp>
          <p:nvGrpSpPr>
            <p:cNvPr id="1264" name="Google Shape;1264;p61"/>
            <p:cNvGrpSpPr/>
            <p:nvPr/>
          </p:nvGrpSpPr>
          <p:grpSpPr>
            <a:xfrm rot="5400000">
              <a:off x="1073096" y="2183206"/>
              <a:ext cx="759614" cy="354647"/>
              <a:chOff x="3341960" y="4275150"/>
              <a:chExt cx="819521" cy="382616"/>
            </a:xfrm>
          </p:grpSpPr>
          <p:sp>
            <p:nvSpPr>
              <p:cNvPr id="1265" name="Google Shape;1265;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61"/>
            <p:cNvGrpSpPr/>
            <p:nvPr/>
          </p:nvGrpSpPr>
          <p:grpSpPr>
            <a:xfrm rot="5400000">
              <a:off x="1445971" y="2193681"/>
              <a:ext cx="759614" cy="354647"/>
              <a:chOff x="3341960" y="4275150"/>
              <a:chExt cx="819521" cy="382616"/>
            </a:xfrm>
          </p:grpSpPr>
          <p:sp>
            <p:nvSpPr>
              <p:cNvPr id="1268" name="Google Shape;1268;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61"/>
            <p:cNvGrpSpPr/>
            <p:nvPr/>
          </p:nvGrpSpPr>
          <p:grpSpPr>
            <a:xfrm rot="5400000">
              <a:off x="1831721" y="2193681"/>
              <a:ext cx="759614" cy="354647"/>
              <a:chOff x="3341960" y="4275150"/>
              <a:chExt cx="819521" cy="382616"/>
            </a:xfrm>
          </p:grpSpPr>
          <p:sp>
            <p:nvSpPr>
              <p:cNvPr id="1271" name="Google Shape;1271;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1"/>
            <p:cNvGrpSpPr/>
            <p:nvPr/>
          </p:nvGrpSpPr>
          <p:grpSpPr>
            <a:xfrm rot="5400000">
              <a:off x="2217471" y="2193681"/>
              <a:ext cx="759614" cy="354647"/>
              <a:chOff x="3341960" y="4275150"/>
              <a:chExt cx="819521" cy="382616"/>
            </a:xfrm>
          </p:grpSpPr>
          <p:sp>
            <p:nvSpPr>
              <p:cNvPr id="1274" name="Google Shape;1274;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6" name="Google Shape;1276;p61"/>
          <p:cNvGrpSpPr/>
          <p:nvPr/>
        </p:nvGrpSpPr>
        <p:grpSpPr>
          <a:xfrm>
            <a:off x="6369317" y="2101523"/>
            <a:ext cx="1499022" cy="770089"/>
            <a:chOff x="1275580" y="1980723"/>
            <a:chExt cx="1499022" cy="770089"/>
          </a:xfrm>
        </p:grpSpPr>
        <p:grpSp>
          <p:nvGrpSpPr>
            <p:cNvPr id="1277" name="Google Shape;1277;p61"/>
            <p:cNvGrpSpPr/>
            <p:nvPr/>
          </p:nvGrpSpPr>
          <p:grpSpPr>
            <a:xfrm rot="5400000">
              <a:off x="1073096" y="2183206"/>
              <a:ext cx="759614" cy="354647"/>
              <a:chOff x="3341960" y="4275150"/>
              <a:chExt cx="819521" cy="382616"/>
            </a:xfrm>
          </p:grpSpPr>
          <p:sp>
            <p:nvSpPr>
              <p:cNvPr id="1278" name="Google Shape;1278;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 name="Google Shape;1280;p61"/>
            <p:cNvGrpSpPr/>
            <p:nvPr/>
          </p:nvGrpSpPr>
          <p:grpSpPr>
            <a:xfrm rot="5400000">
              <a:off x="1445971" y="2193681"/>
              <a:ext cx="759614" cy="354647"/>
              <a:chOff x="3341960" y="4275150"/>
              <a:chExt cx="819521" cy="382616"/>
            </a:xfrm>
          </p:grpSpPr>
          <p:sp>
            <p:nvSpPr>
              <p:cNvPr id="1281" name="Google Shape;1281;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3" name="Google Shape;1283;p61"/>
            <p:cNvGrpSpPr/>
            <p:nvPr/>
          </p:nvGrpSpPr>
          <p:grpSpPr>
            <a:xfrm rot="5400000">
              <a:off x="1831721" y="2193681"/>
              <a:ext cx="759614" cy="354647"/>
              <a:chOff x="3341960" y="4275150"/>
              <a:chExt cx="819521" cy="382616"/>
            </a:xfrm>
          </p:grpSpPr>
          <p:sp>
            <p:nvSpPr>
              <p:cNvPr id="1284" name="Google Shape;1284;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6" name="Google Shape;1286;p61"/>
            <p:cNvGrpSpPr/>
            <p:nvPr/>
          </p:nvGrpSpPr>
          <p:grpSpPr>
            <a:xfrm rot="5400000">
              <a:off x="2217471" y="2193681"/>
              <a:ext cx="759614" cy="354647"/>
              <a:chOff x="3341960" y="4275150"/>
              <a:chExt cx="819521" cy="382616"/>
            </a:xfrm>
          </p:grpSpPr>
          <p:sp>
            <p:nvSpPr>
              <p:cNvPr id="1287" name="Google Shape;1287;p61"/>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1"/>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6802" name="Picture 2" descr="https://sun9-50.userapi.com/impg/saJxe5_3rXr5ndFSnFgxn8GFDCA9zREKYSf7Ww/K18D6HPx2y4.jpg?size=1280x1280&amp;quality=95&amp;sign=7bbb93e0a9842cda065d55903cc4e6d3&amp;type=album"/>
          <p:cNvPicPr>
            <a:picLocks noChangeAspect="1" noChangeArrowheads="1"/>
          </p:cNvPicPr>
          <p:nvPr/>
        </p:nvPicPr>
        <p:blipFill>
          <a:blip r:embed="rId4"/>
          <a:srcRect/>
          <a:stretch>
            <a:fillRect/>
          </a:stretch>
        </p:blipFill>
        <p:spPr bwMode="auto">
          <a:xfrm>
            <a:off x="0" y="0"/>
            <a:ext cx="4499992" cy="5143500"/>
          </a:xfrm>
          <a:prstGeom prst="rect">
            <a:avLst/>
          </a:prstGeom>
          <a:noFill/>
        </p:spPr>
      </p:pic>
      <p:pic>
        <p:nvPicPr>
          <p:cNvPr id="76804" name="Picture 4" descr="https://sun9-22.userapi.com/impg/fqoR8w-GL3TL5whpNnv-WEqLlb2tMeoA43_BSA/KDuIZl8FRh4.jpg?size=1280x1280&amp;quality=95&amp;sign=f4946cdaed2287b48ebdf04a291112a3&amp;type=album"/>
          <p:cNvPicPr>
            <a:picLocks noChangeAspect="1" noChangeArrowheads="1"/>
          </p:cNvPicPr>
          <p:nvPr/>
        </p:nvPicPr>
        <p:blipFill>
          <a:blip r:embed="rId5"/>
          <a:srcRect/>
          <a:stretch>
            <a:fillRect/>
          </a:stretch>
        </p:blipFill>
        <p:spPr bwMode="auto">
          <a:xfrm>
            <a:off x="4499992" y="0"/>
            <a:ext cx="4644008" cy="51435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65"/>
          <p:cNvSpPr txBox="1">
            <a:spLocks noGrp="1"/>
          </p:cNvSpPr>
          <p:nvPr>
            <p:ph type="title"/>
          </p:nvPr>
        </p:nvSpPr>
        <p:spPr>
          <a:xfrm>
            <a:off x="2699792" y="1851670"/>
            <a:ext cx="5283624"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ru-RU" sz="4000" dirty="0" smtClean="0"/>
              <a:t>14.03 Опрос, связанный с мотивацией студентов и ординаторов ЧГМА работать по специальности.</a:t>
            </a:r>
            <a:endParaRPr sz="4000" dirty="0"/>
          </a:p>
        </p:txBody>
      </p:sp>
      <p:sp>
        <p:nvSpPr>
          <p:cNvPr id="1371" name="Google Shape;1371;p65"/>
          <p:cNvSpPr txBox="1">
            <a:spLocks noGrp="1"/>
          </p:cNvSpPr>
          <p:nvPr>
            <p:ph type="title" idx="2"/>
          </p:nvPr>
        </p:nvSpPr>
        <p:spPr>
          <a:xfrm>
            <a:off x="-612576" y="1851670"/>
            <a:ext cx="45719"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sp>
        <p:nvSpPr>
          <p:cNvPr id="1372" name="Google Shape;1372;p65"/>
          <p:cNvSpPr txBox="1">
            <a:spLocks noGrp="1"/>
          </p:cNvSpPr>
          <p:nvPr>
            <p:ph type="subTitle" idx="1"/>
          </p:nvPr>
        </p:nvSpPr>
        <p:spPr>
          <a:xfrm>
            <a:off x="-972616" y="2859782"/>
            <a:ext cx="56697" cy="37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You can enter a subtitle here if you need it</a:t>
            </a:r>
            <a:endParaRPr dirty="0"/>
          </a:p>
        </p:txBody>
      </p:sp>
      <p:pic>
        <p:nvPicPr>
          <p:cNvPr id="1373" name="Google Shape;1373;p65"/>
          <p:cNvPicPr preferRelativeResize="0"/>
          <p:nvPr/>
        </p:nvPicPr>
        <p:blipFill>
          <a:blip r:embed="rId3">
            <a:alphaModFix/>
          </a:blip>
          <a:stretch>
            <a:fillRect/>
          </a:stretch>
        </p:blipFill>
        <p:spPr>
          <a:xfrm rot="5400000">
            <a:off x="1119838" y="2359862"/>
            <a:ext cx="2877550" cy="2689725"/>
          </a:xfrm>
          <a:prstGeom prst="rect">
            <a:avLst/>
          </a:prstGeom>
          <a:noFill/>
          <a:ln>
            <a:noFill/>
          </a:ln>
        </p:spPr>
      </p:pic>
      <p:pic>
        <p:nvPicPr>
          <p:cNvPr id="1374" name="Google Shape;1374;p65"/>
          <p:cNvPicPr preferRelativeResize="0"/>
          <p:nvPr/>
        </p:nvPicPr>
        <p:blipFill>
          <a:blip r:embed="rId4">
            <a:alphaModFix/>
          </a:blip>
          <a:stretch>
            <a:fillRect/>
          </a:stretch>
        </p:blipFill>
        <p:spPr>
          <a:xfrm>
            <a:off x="1098237" y="2689288"/>
            <a:ext cx="113300" cy="113300"/>
          </a:xfrm>
          <a:prstGeom prst="rect">
            <a:avLst/>
          </a:prstGeom>
          <a:noFill/>
          <a:ln>
            <a:noFill/>
          </a:ln>
        </p:spPr>
      </p:pic>
      <p:pic>
        <p:nvPicPr>
          <p:cNvPr id="1375" name="Google Shape;1375;p65"/>
          <p:cNvPicPr preferRelativeResize="0"/>
          <p:nvPr/>
        </p:nvPicPr>
        <p:blipFill>
          <a:blip r:embed="rId4">
            <a:alphaModFix/>
          </a:blip>
          <a:stretch>
            <a:fillRect/>
          </a:stretch>
        </p:blipFill>
        <p:spPr>
          <a:xfrm>
            <a:off x="2698437" y="4365688"/>
            <a:ext cx="113300" cy="113300"/>
          </a:xfrm>
          <a:prstGeom prst="rect">
            <a:avLst/>
          </a:prstGeom>
          <a:noFill/>
          <a:ln>
            <a:noFill/>
          </a:ln>
        </p:spPr>
      </p:pic>
      <p:pic>
        <p:nvPicPr>
          <p:cNvPr id="1376" name="Google Shape;1376;p65"/>
          <p:cNvPicPr preferRelativeResize="0"/>
          <p:nvPr/>
        </p:nvPicPr>
        <p:blipFill>
          <a:blip r:embed="rId4">
            <a:alphaModFix/>
          </a:blip>
          <a:stretch>
            <a:fillRect/>
          </a:stretch>
        </p:blipFill>
        <p:spPr>
          <a:xfrm>
            <a:off x="3779912" y="1347614"/>
            <a:ext cx="113300" cy="113300"/>
          </a:xfrm>
          <a:prstGeom prst="rect">
            <a:avLst/>
          </a:prstGeom>
          <a:noFill/>
          <a:ln>
            <a:noFill/>
          </a:ln>
        </p:spPr>
      </p:pic>
      <p:pic>
        <p:nvPicPr>
          <p:cNvPr id="1377" name="Google Shape;1377;p65"/>
          <p:cNvPicPr preferRelativeResize="0"/>
          <p:nvPr/>
        </p:nvPicPr>
        <p:blipFill>
          <a:blip r:embed="rId5">
            <a:alphaModFix/>
          </a:blip>
          <a:stretch>
            <a:fillRect/>
          </a:stretch>
        </p:blipFill>
        <p:spPr>
          <a:xfrm>
            <a:off x="2051720" y="1347614"/>
            <a:ext cx="173870" cy="264025"/>
          </a:xfrm>
          <a:prstGeom prst="rect">
            <a:avLst/>
          </a:prstGeom>
          <a:noFill/>
          <a:ln>
            <a:noFill/>
          </a:ln>
        </p:spPr>
      </p:pic>
      <p:pic>
        <p:nvPicPr>
          <p:cNvPr id="1378" name="Google Shape;1378;p65"/>
          <p:cNvPicPr preferRelativeResize="0"/>
          <p:nvPr/>
        </p:nvPicPr>
        <p:blipFill>
          <a:blip r:embed="rId5">
            <a:alphaModFix/>
          </a:blip>
          <a:stretch>
            <a:fillRect/>
          </a:stretch>
        </p:blipFill>
        <p:spPr>
          <a:xfrm>
            <a:off x="2077062" y="4028587"/>
            <a:ext cx="173870" cy="264025"/>
          </a:xfrm>
          <a:prstGeom prst="rect">
            <a:avLst/>
          </a:prstGeom>
          <a:noFill/>
          <a:ln>
            <a:noFill/>
          </a:ln>
        </p:spPr>
      </p:pic>
      <p:pic>
        <p:nvPicPr>
          <p:cNvPr id="1379" name="Google Shape;1379;p65"/>
          <p:cNvPicPr preferRelativeResize="0"/>
          <p:nvPr/>
        </p:nvPicPr>
        <p:blipFill>
          <a:blip r:embed="rId5">
            <a:alphaModFix/>
          </a:blip>
          <a:stretch>
            <a:fillRect/>
          </a:stretch>
        </p:blipFill>
        <p:spPr>
          <a:xfrm>
            <a:off x="7092280" y="267494"/>
            <a:ext cx="173870" cy="264025"/>
          </a:xfrm>
          <a:prstGeom prst="rect">
            <a:avLst/>
          </a:prstGeom>
          <a:noFill/>
          <a:ln>
            <a:noFill/>
          </a:ln>
        </p:spPr>
      </p:pic>
      <p:pic>
        <p:nvPicPr>
          <p:cNvPr id="1380" name="Google Shape;1380;p65"/>
          <p:cNvPicPr preferRelativeResize="0"/>
          <p:nvPr/>
        </p:nvPicPr>
        <p:blipFill>
          <a:blip r:embed="rId5">
            <a:alphaModFix/>
          </a:blip>
          <a:stretch>
            <a:fillRect/>
          </a:stretch>
        </p:blipFill>
        <p:spPr>
          <a:xfrm>
            <a:off x="5925312" y="4290337"/>
            <a:ext cx="173870" cy="264025"/>
          </a:xfrm>
          <a:prstGeom prst="rect">
            <a:avLst/>
          </a:prstGeom>
          <a:noFill/>
          <a:ln>
            <a:noFill/>
          </a:ln>
        </p:spPr>
      </p:pic>
      <p:grpSp>
        <p:nvGrpSpPr>
          <p:cNvPr id="2" name="Google Shape;1381;p65"/>
          <p:cNvGrpSpPr/>
          <p:nvPr/>
        </p:nvGrpSpPr>
        <p:grpSpPr>
          <a:xfrm rot="435186" flipH="1">
            <a:off x="1342606" y="421752"/>
            <a:ext cx="986396" cy="686007"/>
            <a:chOff x="3370900" y="1218500"/>
            <a:chExt cx="850650" cy="591600"/>
          </a:xfrm>
        </p:grpSpPr>
        <p:sp>
          <p:nvSpPr>
            <p:cNvPr id="1382" name="Google Shape;1382;p6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393;p65"/>
          <p:cNvGrpSpPr/>
          <p:nvPr/>
        </p:nvGrpSpPr>
        <p:grpSpPr>
          <a:xfrm rot="-1192351" flipH="1">
            <a:off x="4232217" y="3817568"/>
            <a:ext cx="986461" cy="686052"/>
            <a:chOff x="3370900" y="1218500"/>
            <a:chExt cx="850650" cy="591600"/>
          </a:xfrm>
        </p:grpSpPr>
        <p:sp>
          <p:nvSpPr>
            <p:cNvPr id="1394" name="Google Shape;1394;p6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6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55"/>
          <p:cNvSpPr txBox="1">
            <a:spLocks noGrp="1"/>
          </p:cNvSpPr>
          <p:nvPr>
            <p:ph type="subTitle" idx="1"/>
          </p:nvPr>
        </p:nvSpPr>
        <p:spPr>
          <a:xfrm>
            <a:off x="-468560" y="1419622"/>
            <a:ext cx="105240" cy="1478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“This is a quote, words full of wisdom that someone important said and can make the reader get inspired.”</a:t>
            </a:r>
            <a:endParaRPr dirty="0"/>
          </a:p>
        </p:txBody>
      </p:sp>
      <p:sp>
        <p:nvSpPr>
          <p:cNvPr id="1092" name="Google Shape;1092;p55"/>
          <p:cNvSpPr txBox="1">
            <a:spLocks noGrp="1"/>
          </p:cNvSpPr>
          <p:nvPr>
            <p:ph type="title"/>
          </p:nvPr>
        </p:nvSpPr>
        <p:spPr>
          <a:xfrm>
            <a:off x="971600" y="3075806"/>
            <a:ext cx="6624736" cy="531900"/>
          </a:xfrm>
          <a:prstGeom prst="rect">
            <a:avLst/>
          </a:prstGeom>
        </p:spPr>
        <p:txBody>
          <a:bodyPr spcFirstLastPara="1" wrap="square" lIns="91425" tIns="91425" rIns="91425" bIns="91425" anchor="ctr" anchorCtr="0">
            <a:noAutofit/>
          </a:bodyPr>
          <a:lstStyle/>
          <a:p>
            <a:r>
              <a:rPr lang="ru-RU" sz="3200" dirty="0" smtClean="0"/>
              <a:t>9.12 </a:t>
            </a:r>
            <a:r>
              <a:rPr lang="ru-RU" sz="3200" dirty="0" err="1" smtClean="0"/>
              <a:t>экскурссия</a:t>
            </a:r>
            <a:r>
              <a:rPr lang="ru-RU" sz="3200" dirty="0" smtClean="0"/>
              <a:t> в ЧГМА и музей анатомии для школы № 3</a:t>
            </a:r>
            <a:br>
              <a:rPr lang="ru-RU" sz="3200" dirty="0" smtClean="0"/>
            </a:br>
            <a:r>
              <a:rPr lang="ru-RU" sz="3200" dirty="0" smtClean="0"/>
              <a:t>15.12 экскурсия в ЧГМА и музей анатомии для школы № 2</a:t>
            </a:r>
            <a:br>
              <a:rPr lang="ru-RU" sz="3200" dirty="0" smtClean="0"/>
            </a:br>
            <a:r>
              <a:rPr lang="ru-RU" sz="3200" dirty="0" smtClean="0"/>
              <a:t/>
            </a:r>
            <a:br>
              <a:rPr lang="ru-RU" sz="3200" dirty="0" smtClean="0"/>
            </a:br>
            <a:r>
              <a:rPr lang="ru-RU" sz="3200" dirty="0" smtClean="0"/>
              <a:t/>
            </a:r>
            <a:br>
              <a:rPr lang="ru-RU" sz="3200" dirty="0" smtClean="0"/>
            </a:br>
            <a:endParaRPr sz="3200" dirty="0"/>
          </a:p>
        </p:txBody>
      </p:sp>
      <p:pic>
        <p:nvPicPr>
          <p:cNvPr id="1093" name="Google Shape;1093;p55"/>
          <p:cNvPicPr preferRelativeResize="0"/>
          <p:nvPr/>
        </p:nvPicPr>
        <p:blipFill>
          <a:blip r:embed="rId3">
            <a:alphaModFix/>
          </a:blip>
          <a:stretch>
            <a:fillRect/>
          </a:stretch>
        </p:blipFill>
        <p:spPr>
          <a:xfrm>
            <a:off x="6075112" y="4069975"/>
            <a:ext cx="113300" cy="113300"/>
          </a:xfrm>
          <a:prstGeom prst="rect">
            <a:avLst/>
          </a:prstGeom>
          <a:noFill/>
          <a:ln>
            <a:noFill/>
          </a:ln>
        </p:spPr>
      </p:pic>
      <p:pic>
        <p:nvPicPr>
          <p:cNvPr id="1094" name="Google Shape;1094;p55"/>
          <p:cNvPicPr preferRelativeResize="0"/>
          <p:nvPr/>
        </p:nvPicPr>
        <p:blipFill>
          <a:blip r:embed="rId4">
            <a:alphaModFix/>
          </a:blip>
          <a:stretch>
            <a:fillRect/>
          </a:stretch>
        </p:blipFill>
        <p:spPr>
          <a:xfrm rot="-5400000">
            <a:off x="-310701" y="2799100"/>
            <a:ext cx="2807500" cy="1881300"/>
          </a:xfrm>
          <a:prstGeom prst="rect">
            <a:avLst/>
          </a:prstGeom>
          <a:noFill/>
          <a:ln>
            <a:noFill/>
          </a:ln>
        </p:spPr>
      </p:pic>
      <p:pic>
        <p:nvPicPr>
          <p:cNvPr id="1095" name="Google Shape;1095;p55"/>
          <p:cNvPicPr preferRelativeResize="0"/>
          <p:nvPr/>
        </p:nvPicPr>
        <p:blipFill>
          <a:blip r:embed="rId5">
            <a:alphaModFix/>
          </a:blip>
          <a:stretch>
            <a:fillRect/>
          </a:stretch>
        </p:blipFill>
        <p:spPr>
          <a:xfrm>
            <a:off x="8245800" y="2944012"/>
            <a:ext cx="173870" cy="264025"/>
          </a:xfrm>
          <a:prstGeom prst="rect">
            <a:avLst/>
          </a:prstGeom>
          <a:noFill/>
          <a:ln>
            <a:noFill/>
          </a:ln>
        </p:spPr>
      </p:pic>
      <p:pic>
        <p:nvPicPr>
          <p:cNvPr id="1096" name="Google Shape;1096;p55"/>
          <p:cNvPicPr preferRelativeResize="0"/>
          <p:nvPr/>
        </p:nvPicPr>
        <p:blipFill>
          <a:blip r:embed="rId5">
            <a:alphaModFix/>
          </a:blip>
          <a:stretch>
            <a:fillRect/>
          </a:stretch>
        </p:blipFill>
        <p:spPr>
          <a:xfrm>
            <a:off x="1426875" y="3632187"/>
            <a:ext cx="173870" cy="264025"/>
          </a:xfrm>
          <a:prstGeom prst="rect">
            <a:avLst/>
          </a:prstGeom>
          <a:noFill/>
          <a:ln>
            <a:noFill/>
          </a:ln>
        </p:spPr>
      </p:pic>
      <p:pic>
        <p:nvPicPr>
          <p:cNvPr id="1097" name="Google Shape;1097;p55"/>
          <p:cNvPicPr preferRelativeResize="0"/>
          <p:nvPr/>
        </p:nvPicPr>
        <p:blipFill>
          <a:blip r:embed="rId5">
            <a:alphaModFix/>
          </a:blip>
          <a:stretch>
            <a:fillRect/>
          </a:stretch>
        </p:blipFill>
        <p:spPr>
          <a:xfrm>
            <a:off x="2341275" y="888987"/>
            <a:ext cx="173870" cy="264025"/>
          </a:xfrm>
          <a:prstGeom prst="rect">
            <a:avLst/>
          </a:prstGeom>
          <a:noFill/>
          <a:ln>
            <a:noFill/>
          </a:ln>
        </p:spPr>
      </p:pic>
      <p:pic>
        <p:nvPicPr>
          <p:cNvPr id="1098" name="Google Shape;1098;p55"/>
          <p:cNvPicPr preferRelativeResize="0"/>
          <p:nvPr/>
        </p:nvPicPr>
        <p:blipFill>
          <a:blip r:embed="rId5">
            <a:alphaModFix/>
          </a:blip>
          <a:stretch>
            <a:fillRect/>
          </a:stretch>
        </p:blipFill>
        <p:spPr>
          <a:xfrm>
            <a:off x="3865275" y="4470387"/>
            <a:ext cx="173870" cy="264025"/>
          </a:xfrm>
          <a:prstGeom prst="rect">
            <a:avLst/>
          </a:prstGeom>
          <a:noFill/>
          <a:ln>
            <a:noFill/>
          </a:ln>
        </p:spPr>
      </p:pic>
      <p:pic>
        <p:nvPicPr>
          <p:cNvPr id="1099" name="Google Shape;1099;p55"/>
          <p:cNvPicPr preferRelativeResize="0"/>
          <p:nvPr/>
        </p:nvPicPr>
        <p:blipFill>
          <a:blip r:embed="rId5">
            <a:alphaModFix/>
          </a:blip>
          <a:stretch>
            <a:fillRect/>
          </a:stretch>
        </p:blipFill>
        <p:spPr>
          <a:xfrm>
            <a:off x="7917600" y="1327612"/>
            <a:ext cx="173870" cy="264025"/>
          </a:xfrm>
          <a:prstGeom prst="rect">
            <a:avLst/>
          </a:prstGeom>
          <a:noFill/>
          <a:ln>
            <a:noFill/>
          </a:ln>
        </p:spPr>
      </p:pic>
      <p:pic>
        <p:nvPicPr>
          <p:cNvPr id="1100" name="Google Shape;1100;p55"/>
          <p:cNvPicPr preferRelativeResize="0"/>
          <p:nvPr/>
        </p:nvPicPr>
        <p:blipFill>
          <a:blip r:embed="rId5">
            <a:alphaModFix/>
          </a:blip>
          <a:stretch>
            <a:fillRect/>
          </a:stretch>
        </p:blipFill>
        <p:spPr>
          <a:xfrm>
            <a:off x="2493675" y="3098787"/>
            <a:ext cx="173870" cy="264025"/>
          </a:xfrm>
          <a:prstGeom prst="rect">
            <a:avLst/>
          </a:prstGeom>
          <a:noFill/>
          <a:ln>
            <a:noFill/>
          </a:ln>
        </p:spPr>
      </p:pic>
      <p:grpSp>
        <p:nvGrpSpPr>
          <p:cNvPr id="2" name="Google Shape;1101;p55"/>
          <p:cNvGrpSpPr/>
          <p:nvPr/>
        </p:nvGrpSpPr>
        <p:grpSpPr>
          <a:xfrm rot="1545245">
            <a:off x="306416" y="207966"/>
            <a:ext cx="972989" cy="676709"/>
            <a:chOff x="3370900" y="1218500"/>
            <a:chExt cx="850650" cy="591600"/>
          </a:xfrm>
        </p:grpSpPr>
        <p:sp>
          <p:nvSpPr>
            <p:cNvPr id="1102" name="Google Shape;1102;p5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62"/>
          <p:cNvSpPr txBox="1">
            <a:spLocks noGrp="1"/>
          </p:cNvSpPr>
          <p:nvPr>
            <p:ph type="title"/>
          </p:nvPr>
        </p:nvSpPr>
        <p:spPr>
          <a:xfrm>
            <a:off x="720000" y="44363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Favorite courses</a:t>
            </a:r>
            <a:endParaRPr/>
          </a:p>
        </p:txBody>
      </p:sp>
      <p:sp>
        <p:nvSpPr>
          <p:cNvPr id="1294" name="Google Shape;1294;p62"/>
          <p:cNvSpPr txBox="1">
            <a:spLocks noGrp="1"/>
          </p:cNvSpPr>
          <p:nvPr>
            <p:ph type="title" idx="4294967295"/>
          </p:nvPr>
        </p:nvSpPr>
        <p:spPr>
          <a:xfrm>
            <a:off x="713225" y="1584000"/>
            <a:ext cx="1673100" cy="52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a:t>Mercury</a:t>
            </a:r>
            <a:endParaRPr sz="2400"/>
          </a:p>
        </p:txBody>
      </p:sp>
      <p:sp>
        <p:nvSpPr>
          <p:cNvPr id="1295" name="Google Shape;1295;p62"/>
          <p:cNvSpPr txBox="1">
            <a:spLocks noGrp="1"/>
          </p:cNvSpPr>
          <p:nvPr>
            <p:ph type="subTitle" idx="4294967295"/>
          </p:nvPr>
        </p:nvSpPr>
        <p:spPr>
          <a:xfrm>
            <a:off x="713225" y="2009975"/>
            <a:ext cx="1673100" cy="572700"/>
          </a:xfrm>
          <a:prstGeom prst="rect">
            <a:avLst/>
          </a:prstGeom>
        </p:spPr>
        <p:txBody>
          <a:bodyPr spcFirstLastPara="1" wrap="square" lIns="91425" tIns="91425" rIns="91425" bIns="91425" anchor="b" anchorCtr="0">
            <a:noAutofit/>
          </a:bodyPr>
          <a:lstStyle/>
          <a:p>
            <a:pPr marL="0" lvl="0" indent="0" algn="r" rtl="0">
              <a:lnSpc>
                <a:spcPct val="100000"/>
              </a:lnSpc>
              <a:spcBef>
                <a:spcPts val="0"/>
              </a:spcBef>
              <a:spcAft>
                <a:spcPts val="0"/>
              </a:spcAft>
              <a:buNone/>
            </a:pPr>
            <a:r>
              <a:rPr lang="en">
                <a:solidFill>
                  <a:schemeClr val="accent4"/>
                </a:solidFill>
              </a:rPr>
              <a:t>It’s the closest planet to the Sun</a:t>
            </a:r>
            <a:endParaRPr>
              <a:solidFill>
                <a:schemeClr val="accent4"/>
              </a:solidFill>
            </a:endParaRPr>
          </a:p>
        </p:txBody>
      </p:sp>
      <p:sp>
        <p:nvSpPr>
          <p:cNvPr id="1296" name="Google Shape;1296;p62"/>
          <p:cNvSpPr txBox="1">
            <a:spLocks noGrp="1"/>
          </p:cNvSpPr>
          <p:nvPr>
            <p:ph type="title" idx="4294967295"/>
          </p:nvPr>
        </p:nvSpPr>
        <p:spPr>
          <a:xfrm>
            <a:off x="713225" y="3090100"/>
            <a:ext cx="1673100" cy="52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2400"/>
              <a:t>Jupiter</a:t>
            </a:r>
            <a:endParaRPr sz="2400"/>
          </a:p>
        </p:txBody>
      </p:sp>
      <p:sp>
        <p:nvSpPr>
          <p:cNvPr id="1297" name="Google Shape;1297;p62"/>
          <p:cNvSpPr txBox="1">
            <a:spLocks noGrp="1"/>
          </p:cNvSpPr>
          <p:nvPr>
            <p:ph type="subTitle" idx="4294967295"/>
          </p:nvPr>
        </p:nvSpPr>
        <p:spPr>
          <a:xfrm>
            <a:off x="713225" y="3516063"/>
            <a:ext cx="1673100" cy="572700"/>
          </a:xfrm>
          <a:prstGeom prst="rect">
            <a:avLst/>
          </a:prstGeom>
        </p:spPr>
        <p:txBody>
          <a:bodyPr spcFirstLastPara="1" wrap="square" lIns="91425" tIns="91425" rIns="91425" bIns="91425" anchor="b" anchorCtr="0">
            <a:noAutofit/>
          </a:bodyPr>
          <a:lstStyle/>
          <a:p>
            <a:pPr marL="0" lvl="0" indent="0" algn="r" rtl="0">
              <a:lnSpc>
                <a:spcPct val="100000"/>
              </a:lnSpc>
              <a:spcBef>
                <a:spcPts val="0"/>
              </a:spcBef>
              <a:spcAft>
                <a:spcPts val="0"/>
              </a:spcAft>
              <a:buNone/>
            </a:pPr>
            <a:r>
              <a:rPr lang="en">
                <a:solidFill>
                  <a:schemeClr val="accent4"/>
                </a:solidFill>
              </a:rPr>
              <a:t>It’s the biggest planet of them all</a:t>
            </a:r>
            <a:endParaRPr>
              <a:solidFill>
                <a:schemeClr val="accent4"/>
              </a:solidFill>
            </a:endParaRPr>
          </a:p>
        </p:txBody>
      </p:sp>
      <p:sp>
        <p:nvSpPr>
          <p:cNvPr id="1298" name="Google Shape;1298;p62"/>
          <p:cNvSpPr txBox="1">
            <a:spLocks noGrp="1"/>
          </p:cNvSpPr>
          <p:nvPr>
            <p:ph type="title" idx="4294967295"/>
          </p:nvPr>
        </p:nvSpPr>
        <p:spPr>
          <a:xfrm>
            <a:off x="6725000" y="1584000"/>
            <a:ext cx="16731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Venus</a:t>
            </a:r>
            <a:endParaRPr sz="2400"/>
          </a:p>
        </p:txBody>
      </p:sp>
      <p:sp>
        <p:nvSpPr>
          <p:cNvPr id="1299" name="Google Shape;1299;p62"/>
          <p:cNvSpPr txBox="1">
            <a:spLocks noGrp="1"/>
          </p:cNvSpPr>
          <p:nvPr>
            <p:ph type="subTitle" idx="4294967295"/>
          </p:nvPr>
        </p:nvSpPr>
        <p:spPr>
          <a:xfrm>
            <a:off x="6725000" y="2009975"/>
            <a:ext cx="1673100" cy="5727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a:solidFill>
                  <a:schemeClr val="accent4"/>
                </a:solidFill>
              </a:rPr>
              <a:t>Venus has very high temperatures</a:t>
            </a:r>
            <a:endParaRPr>
              <a:solidFill>
                <a:schemeClr val="accent4"/>
              </a:solidFill>
            </a:endParaRPr>
          </a:p>
        </p:txBody>
      </p:sp>
      <p:sp>
        <p:nvSpPr>
          <p:cNvPr id="1300" name="Google Shape;1300;p62"/>
          <p:cNvSpPr txBox="1">
            <a:spLocks noGrp="1"/>
          </p:cNvSpPr>
          <p:nvPr>
            <p:ph type="title" idx="4294967295"/>
          </p:nvPr>
        </p:nvSpPr>
        <p:spPr>
          <a:xfrm>
            <a:off x="6725000" y="3090100"/>
            <a:ext cx="16731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t>Saturn</a:t>
            </a:r>
            <a:endParaRPr sz="2400"/>
          </a:p>
        </p:txBody>
      </p:sp>
      <p:sp>
        <p:nvSpPr>
          <p:cNvPr id="1301" name="Google Shape;1301;p62"/>
          <p:cNvSpPr txBox="1">
            <a:spLocks noGrp="1"/>
          </p:cNvSpPr>
          <p:nvPr>
            <p:ph type="subTitle" idx="4294967295"/>
          </p:nvPr>
        </p:nvSpPr>
        <p:spPr>
          <a:xfrm>
            <a:off x="6725000" y="3516063"/>
            <a:ext cx="1673100" cy="5727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a:solidFill>
                  <a:schemeClr val="accent4"/>
                </a:solidFill>
              </a:rPr>
              <a:t>Saturn is a gas giant with rings</a:t>
            </a:r>
            <a:endParaRPr>
              <a:solidFill>
                <a:schemeClr val="accent4"/>
              </a:solidFill>
            </a:endParaRPr>
          </a:p>
        </p:txBody>
      </p:sp>
      <p:pic>
        <p:nvPicPr>
          <p:cNvPr id="1302" name="Google Shape;1302;p62">
            <a:hlinkClick r:id="rId3"/>
          </p:cNvPr>
          <p:cNvPicPr preferRelativeResize="0"/>
          <p:nvPr/>
        </p:nvPicPr>
        <p:blipFill>
          <a:blip r:embed="rId4">
            <a:alphaModFix/>
          </a:blip>
          <a:stretch>
            <a:fillRect/>
          </a:stretch>
        </p:blipFill>
        <p:spPr>
          <a:xfrm>
            <a:off x="2348738" y="1303250"/>
            <a:ext cx="4446525" cy="2749449"/>
          </a:xfrm>
          <a:prstGeom prst="rect">
            <a:avLst/>
          </a:prstGeom>
          <a:noFill/>
          <a:ln>
            <a:noFill/>
          </a:ln>
        </p:spPr>
      </p:pic>
      <p:cxnSp>
        <p:nvCxnSpPr>
          <p:cNvPr id="1303" name="Google Shape;1303;p62"/>
          <p:cNvCxnSpPr/>
          <p:nvPr/>
        </p:nvCxnSpPr>
        <p:spPr>
          <a:xfrm rot="10800000">
            <a:off x="2520200" y="1905250"/>
            <a:ext cx="1768200" cy="150000"/>
          </a:xfrm>
          <a:prstGeom prst="bentConnector3">
            <a:avLst>
              <a:gd name="adj1" fmla="val 50000"/>
            </a:avLst>
          </a:prstGeom>
          <a:noFill/>
          <a:ln w="9525" cap="flat" cmpd="sng">
            <a:solidFill>
              <a:schemeClr val="lt2"/>
            </a:solidFill>
            <a:prstDash val="solid"/>
            <a:round/>
            <a:headEnd type="oval" w="med" len="med"/>
            <a:tailEnd type="oval" w="med" len="med"/>
          </a:ln>
        </p:spPr>
      </p:cxnSp>
      <p:cxnSp>
        <p:nvCxnSpPr>
          <p:cNvPr id="1304" name="Google Shape;1304;p62"/>
          <p:cNvCxnSpPr/>
          <p:nvPr/>
        </p:nvCxnSpPr>
        <p:spPr>
          <a:xfrm flipH="1">
            <a:off x="2514575" y="2719625"/>
            <a:ext cx="1345200" cy="461400"/>
          </a:xfrm>
          <a:prstGeom prst="bentConnector3">
            <a:avLst>
              <a:gd name="adj1" fmla="val 50000"/>
            </a:avLst>
          </a:prstGeom>
          <a:noFill/>
          <a:ln w="9525" cap="flat" cmpd="sng">
            <a:solidFill>
              <a:schemeClr val="lt2"/>
            </a:solidFill>
            <a:prstDash val="solid"/>
            <a:round/>
            <a:headEnd type="oval" w="med" len="med"/>
            <a:tailEnd type="oval" w="med" len="med"/>
          </a:ln>
        </p:spPr>
      </p:cxnSp>
      <p:cxnSp>
        <p:nvCxnSpPr>
          <p:cNvPr id="1305" name="Google Shape;1305;p62"/>
          <p:cNvCxnSpPr/>
          <p:nvPr/>
        </p:nvCxnSpPr>
        <p:spPr>
          <a:xfrm flipH="1">
            <a:off x="4995475" y="1905250"/>
            <a:ext cx="1588200" cy="642900"/>
          </a:xfrm>
          <a:prstGeom prst="bentConnector3">
            <a:avLst>
              <a:gd name="adj1" fmla="val 50000"/>
            </a:avLst>
          </a:prstGeom>
          <a:noFill/>
          <a:ln w="9525" cap="flat" cmpd="sng">
            <a:solidFill>
              <a:schemeClr val="lt2"/>
            </a:solidFill>
            <a:prstDash val="solid"/>
            <a:round/>
            <a:headEnd type="oval" w="med" len="med"/>
            <a:tailEnd type="oval" w="med" len="med"/>
          </a:ln>
        </p:spPr>
      </p:cxnSp>
      <p:cxnSp>
        <p:nvCxnSpPr>
          <p:cNvPr id="1306" name="Google Shape;1306;p62"/>
          <p:cNvCxnSpPr/>
          <p:nvPr/>
        </p:nvCxnSpPr>
        <p:spPr>
          <a:xfrm flipH="1">
            <a:off x="4266825" y="3118500"/>
            <a:ext cx="2304000" cy="490500"/>
          </a:xfrm>
          <a:prstGeom prst="bentConnector3">
            <a:avLst>
              <a:gd name="adj1" fmla="val 50000"/>
            </a:avLst>
          </a:prstGeom>
          <a:noFill/>
          <a:ln w="9525" cap="flat" cmpd="sng">
            <a:solidFill>
              <a:schemeClr val="lt2"/>
            </a:solidFill>
            <a:prstDash val="solid"/>
            <a:round/>
            <a:headEnd type="oval" w="med" len="med"/>
            <a:tailEnd type="oval" w="med" len="med"/>
          </a:ln>
        </p:spPr>
      </p:cxnSp>
      <p:sp>
        <p:nvSpPr>
          <p:cNvPr id="1307" name="Google Shape;1307;p62"/>
          <p:cNvSpPr txBox="1"/>
          <p:nvPr/>
        </p:nvSpPr>
        <p:spPr>
          <a:xfrm>
            <a:off x="2770800" y="4103900"/>
            <a:ext cx="3602400" cy="46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4"/>
                </a:solidFill>
                <a:latin typeface="Assistant"/>
                <a:ea typeface="Assistant"/>
                <a:cs typeface="Assistant"/>
                <a:sym typeface="Assistant"/>
              </a:rPr>
              <a:t>Follow the link in the graph to modify its data and then paste the new one here. </a:t>
            </a:r>
            <a:r>
              <a:rPr lang="en" sz="1200">
                <a:solidFill>
                  <a:schemeClr val="accent4"/>
                </a:solidFill>
                <a:uFill>
                  <a:noFill/>
                </a:uFill>
                <a:latin typeface="Assistant"/>
                <a:ea typeface="Assistant"/>
                <a:cs typeface="Assistant"/>
                <a:sym typeface="Assistan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For more info, click here</a:t>
            </a:r>
            <a:endParaRPr sz="1200">
              <a:solidFill>
                <a:schemeClr val="accent4"/>
              </a:solidFill>
              <a:latin typeface="Assistant"/>
              <a:ea typeface="Assistant"/>
              <a:cs typeface="Assistant"/>
              <a:sym typeface="Assistant"/>
            </a:endParaRPr>
          </a:p>
        </p:txBody>
      </p:sp>
      <p:sp>
        <p:nvSpPr>
          <p:cNvPr id="1308" name="Google Shape;1308;p62"/>
          <p:cNvSpPr txBox="1">
            <a:spLocks noGrp="1"/>
          </p:cNvSpPr>
          <p:nvPr>
            <p:ph type="title"/>
          </p:nvPr>
        </p:nvSpPr>
        <p:spPr>
          <a:xfrm>
            <a:off x="1285925" y="1177200"/>
            <a:ext cx="1100400" cy="406800"/>
          </a:xfrm>
          <a:prstGeom prst="rect">
            <a:avLst/>
          </a:prstGeom>
          <a:solidFill>
            <a:schemeClr val="dk2"/>
          </a:solidFill>
        </p:spPr>
        <p:txBody>
          <a:bodyPr spcFirstLastPara="1" wrap="square" lIns="91425" tIns="91425" rIns="91425" bIns="91425" anchor="ctr" anchorCtr="0">
            <a:noAutofit/>
          </a:bodyPr>
          <a:lstStyle/>
          <a:p>
            <a:pPr marL="0" lvl="0" indent="0" algn="l" rtl="0">
              <a:spcBef>
                <a:spcPts val="0"/>
              </a:spcBef>
              <a:spcAft>
                <a:spcPts val="0"/>
              </a:spcAft>
              <a:buNone/>
            </a:pPr>
            <a:r>
              <a:rPr lang="en"/>
              <a:t>10%</a:t>
            </a:r>
            <a:endParaRPr/>
          </a:p>
        </p:txBody>
      </p:sp>
      <p:sp>
        <p:nvSpPr>
          <p:cNvPr id="1309" name="Google Shape;1309;p62"/>
          <p:cNvSpPr txBox="1">
            <a:spLocks noGrp="1"/>
          </p:cNvSpPr>
          <p:nvPr>
            <p:ph type="title"/>
          </p:nvPr>
        </p:nvSpPr>
        <p:spPr>
          <a:xfrm>
            <a:off x="1285925" y="2719613"/>
            <a:ext cx="1100400" cy="406800"/>
          </a:xfrm>
          <a:prstGeom prst="rect">
            <a:avLst/>
          </a:prstGeom>
          <a:solidFill>
            <a:schemeClr val="dk2"/>
          </a:solidFill>
        </p:spPr>
        <p:txBody>
          <a:bodyPr spcFirstLastPara="1" wrap="square" lIns="91425" tIns="91425" rIns="91425" bIns="91425" anchor="ctr" anchorCtr="0">
            <a:noAutofit/>
          </a:bodyPr>
          <a:lstStyle/>
          <a:p>
            <a:pPr marL="0" lvl="0" indent="0" algn="l" rtl="0">
              <a:spcBef>
                <a:spcPts val="0"/>
              </a:spcBef>
              <a:spcAft>
                <a:spcPts val="0"/>
              </a:spcAft>
              <a:buNone/>
            </a:pPr>
            <a:r>
              <a:rPr lang="en"/>
              <a:t>20%</a:t>
            </a:r>
            <a:endParaRPr/>
          </a:p>
        </p:txBody>
      </p:sp>
      <p:sp>
        <p:nvSpPr>
          <p:cNvPr id="1310" name="Google Shape;1310;p62"/>
          <p:cNvSpPr txBox="1">
            <a:spLocks noGrp="1"/>
          </p:cNvSpPr>
          <p:nvPr>
            <p:ph type="title"/>
          </p:nvPr>
        </p:nvSpPr>
        <p:spPr>
          <a:xfrm>
            <a:off x="6725000" y="1177200"/>
            <a:ext cx="1100400" cy="406800"/>
          </a:xfrm>
          <a:prstGeom prst="rect">
            <a:avLst/>
          </a:prstGeom>
          <a:solidFill>
            <a:schemeClr val="dk2"/>
          </a:solidFill>
        </p:spPr>
        <p:txBody>
          <a:bodyPr spcFirstLastPara="1" wrap="square" lIns="91425" tIns="91425" rIns="91425" bIns="91425" anchor="ctr" anchorCtr="0">
            <a:noAutofit/>
          </a:bodyPr>
          <a:lstStyle/>
          <a:p>
            <a:pPr marL="0" lvl="0" indent="0" algn="l" rtl="0">
              <a:spcBef>
                <a:spcPts val="0"/>
              </a:spcBef>
              <a:spcAft>
                <a:spcPts val="0"/>
              </a:spcAft>
              <a:buNone/>
            </a:pPr>
            <a:r>
              <a:rPr lang="en"/>
              <a:t>40%</a:t>
            </a:r>
            <a:endParaRPr/>
          </a:p>
        </p:txBody>
      </p:sp>
      <p:sp>
        <p:nvSpPr>
          <p:cNvPr id="1311" name="Google Shape;1311;p62"/>
          <p:cNvSpPr txBox="1">
            <a:spLocks noGrp="1"/>
          </p:cNvSpPr>
          <p:nvPr>
            <p:ph type="title"/>
          </p:nvPr>
        </p:nvSpPr>
        <p:spPr>
          <a:xfrm>
            <a:off x="6725000" y="2719613"/>
            <a:ext cx="1100400" cy="406800"/>
          </a:xfrm>
          <a:prstGeom prst="rect">
            <a:avLst/>
          </a:prstGeom>
          <a:solidFill>
            <a:schemeClr val="dk2"/>
          </a:solidFill>
        </p:spPr>
        <p:txBody>
          <a:bodyPr spcFirstLastPara="1" wrap="square" lIns="91425" tIns="91425" rIns="91425" bIns="91425" anchor="ctr" anchorCtr="0">
            <a:noAutofit/>
          </a:bodyPr>
          <a:lstStyle/>
          <a:p>
            <a:pPr marL="0" lvl="0" indent="0" algn="l" rtl="0">
              <a:spcBef>
                <a:spcPts val="0"/>
              </a:spcBef>
              <a:spcAft>
                <a:spcPts val="0"/>
              </a:spcAft>
              <a:buNone/>
            </a:pPr>
            <a:r>
              <a:rPr lang="en"/>
              <a:t>30%</a:t>
            </a:r>
            <a:endParaRPr/>
          </a:p>
        </p:txBody>
      </p:sp>
      <p:pic>
        <p:nvPicPr>
          <p:cNvPr id="74754" name="Picture 2" descr="https://sun9-49.userapi.com/impg/LLVPhoUK0B2XgPdAc3C_MHMzfL8m54JLxjCEAw/VvnihwB1NPg.jpg?size=1280x1280&amp;quality=95&amp;sign=0a3552cbf2d6ed6c43a247d12ee0ce8f&amp;type=album"/>
          <p:cNvPicPr>
            <a:picLocks noChangeAspect="1" noChangeArrowheads="1"/>
          </p:cNvPicPr>
          <p:nvPr/>
        </p:nvPicPr>
        <p:blipFill>
          <a:blip r:embed="rId6"/>
          <a:srcRect/>
          <a:stretch>
            <a:fillRect/>
          </a:stretch>
        </p:blipFill>
        <p:spPr bwMode="auto">
          <a:xfrm>
            <a:off x="4716016" y="0"/>
            <a:ext cx="4427984" cy="5143500"/>
          </a:xfrm>
          <a:prstGeom prst="rect">
            <a:avLst/>
          </a:prstGeom>
          <a:noFill/>
        </p:spPr>
      </p:pic>
      <p:pic>
        <p:nvPicPr>
          <p:cNvPr id="74756" name="Picture 4" descr="https://sun9-30.userapi.com/impg/SRSAAXPUQJOUf7c-uMVEZh19TKs5eSuPExhE-Q/2d_mQbHcXVE.jpg?size=1280x1280&amp;quality=95&amp;sign=c5887bffc2c2fc6e2f31b8ee919ef2f5&amp;type=album"/>
          <p:cNvPicPr>
            <a:picLocks noChangeAspect="1" noChangeArrowheads="1"/>
          </p:cNvPicPr>
          <p:nvPr/>
        </p:nvPicPr>
        <p:blipFill>
          <a:blip r:embed="rId7"/>
          <a:srcRect/>
          <a:stretch>
            <a:fillRect/>
          </a:stretch>
        </p:blipFill>
        <p:spPr bwMode="auto">
          <a:xfrm>
            <a:off x="0" y="0"/>
            <a:ext cx="4788024" cy="51435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7"/>
          <p:cNvSpPr txBox="1">
            <a:spLocks noGrp="1"/>
          </p:cNvSpPr>
          <p:nvPr>
            <p:ph type="title"/>
          </p:nvPr>
        </p:nvSpPr>
        <p:spPr>
          <a:xfrm>
            <a:off x="251520" y="1923678"/>
            <a:ext cx="6696744"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sz="4000" dirty="0" smtClean="0"/>
              <a:t>17.03 Съемка навигационных роликов в МЗ Забайкальского края и ГКБ № 1</a:t>
            </a:r>
            <a:endParaRPr sz="4000" dirty="0"/>
          </a:p>
        </p:txBody>
      </p:sp>
      <p:sp>
        <p:nvSpPr>
          <p:cNvPr id="896" name="Google Shape;896;p47"/>
          <p:cNvSpPr txBox="1">
            <a:spLocks noGrp="1"/>
          </p:cNvSpPr>
          <p:nvPr>
            <p:ph type="title" idx="2"/>
          </p:nvPr>
        </p:nvSpPr>
        <p:spPr>
          <a:xfrm>
            <a:off x="-1476672" y="915566"/>
            <a:ext cx="110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97" name="Google Shape;897;p47"/>
          <p:cNvSpPr txBox="1">
            <a:spLocks noGrp="1"/>
          </p:cNvSpPr>
          <p:nvPr>
            <p:ph type="subTitle" idx="1"/>
          </p:nvPr>
        </p:nvSpPr>
        <p:spPr>
          <a:xfrm>
            <a:off x="-468560" y="2859782"/>
            <a:ext cx="107584"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enter a subtitle here if you need it</a:t>
            </a:r>
            <a:endParaRPr dirty="0"/>
          </a:p>
        </p:txBody>
      </p:sp>
      <p:pic>
        <p:nvPicPr>
          <p:cNvPr id="898" name="Google Shape;898;p47"/>
          <p:cNvPicPr preferRelativeResize="0"/>
          <p:nvPr/>
        </p:nvPicPr>
        <p:blipFill>
          <a:blip r:embed="rId3">
            <a:alphaModFix/>
          </a:blip>
          <a:stretch>
            <a:fillRect/>
          </a:stretch>
        </p:blipFill>
        <p:spPr>
          <a:xfrm flipH="1">
            <a:off x="6732240" y="2047650"/>
            <a:ext cx="2730450" cy="3095850"/>
          </a:xfrm>
          <a:prstGeom prst="rect">
            <a:avLst/>
          </a:prstGeom>
          <a:noFill/>
          <a:ln>
            <a:noFill/>
          </a:ln>
        </p:spPr>
      </p:pic>
      <p:pic>
        <p:nvPicPr>
          <p:cNvPr id="899" name="Google Shape;899;p47"/>
          <p:cNvPicPr preferRelativeResize="0"/>
          <p:nvPr/>
        </p:nvPicPr>
        <p:blipFill>
          <a:blip r:embed="rId4">
            <a:alphaModFix/>
          </a:blip>
          <a:stretch>
            <a:fillRect/>
          </a:stretch>
        </p:blipFill>
        <p:spPr>
          <a:xfrm>
            <a:off x="2683687" y="430650"/>
            <a:ext cx="173870" cy="264025"/>
          </a:xfrm>
          <a:prstGeom prst="rect">
            <a:avLst/>
          </a:prstGeom>
          <a:noFill/>
          <a:ln>
            <a:noFill/>
          </a:ln>
        </p:spPr>
      </p:pic>
      <p:pic>
        <p:nvPicPr>
          <p:cNvPr id="900" name="Google Shape;900;p47"/>
          <p:cNvPicPr preferRelativeResize="0"/>
          <p:nvPr/>
        </p:nvPicPr>
        <p:blipFill>
          <a:blip r:embed="rId4">
            <a:alphaModFix/>
          </a:blip>
          <a:stretch>
            <a:fillRect/>
          </a:stretch>
        </p:blipFill>
        <p:spPr>
          <a:xfrm>
            <a:off x="7636687" y="3173850"/>
            <a:ext cx="173870" cy="264025"/>
          </a:xfrm>
          <a:prstGeom prst="rect">
            <a:avLst/>
          </a:prstGeom>
          <a:noFill/>
          <a:ln>
            <a:noFill/>
          </a:ln>
        </p:spPr>
      </p:pic>
      <p:pic>
        <p:nvPicPr>
          <p:cNvPr id="901" name="Google Shape;901;p47"/>
          <p:cNvPicPr preferRelativeResize="0"/>
          <p:nvPr/>
        </p:nvPicPr>
        <p:blipFill>
          <a:blip r:embed="rId5">
            <a:alphaModFix/>
          </a:blip>
          <a:stretch>
            <a:fillRect/>
          </a:stretch>
        </p:blipFill>
        <p:spPr>
          <a:xfrm>
            <a:off x="7306675" y="4191000"/>
            <a:ext cx="113300" cy="113300"/>
          </a:xfrm>
          <a:prstGeom prst="rect">
            <a:avLst/>
          </a:prstGeom>
          <a:noFill/>
          <a:ln>
            <a:noFill/>
          </a:ln>
        </p:spPr>
      </p:pic>
      <p:pic>
        <p:nvPicPr>
          <p:cNvPr id="902" name="Google Shape;902;p47"/>
          <p:cNvPicPr preferRelativeResize="0"/>
          <p:nvPr/>
        </p:nvPicPr>
        <p:blipFill>
          <a:blip r:embed="rId6">
            <a:alphaModFix/>
          </a:blip>
          <a:stretch>
            <a:fillRect/>
          </a:stretch>
        </p:blipFill>
        <p:spPr>
          <a:xfrm rot="9879694">
            <a:off x="4578494" y="-808035"/>
            <a:ext cx="296613" cy="1860066"/>
          </a:xfrm>
          <a:prstGeom prst="rect">
            <a:avLst/>
          </a:prstGeom>
          <a:noFill/>
          <a:ln>
            <a:noFill/>
          </a:ln>
        </p:spPr>
      </p:pic>
      <p:pic>
        <p:nvPicPr>
          <p:cNvPr id="903" name="Google Shape;903;p47"/>
          <p:cNvPicPr preferRelativeResize="0"/>
          <p:nvPr/>
        </p:nvPicPr>
        <p:blipFill>
          <a:blip r:embed="rId6">
            <a:alphaModFix/>
          </a:blip>
          <a:stretch>
            <a:fillRect/>
          </a:stretch>
        </p:blipFill>
        <p:spPr>
          <a:xfrm rot="9504295" flipH="1">
            <a:off x="4614540" y="-676619"/>
            <a:ext cx="296613" cy="1860065"/>
          </a:xfrm>
          <a:prstGeom prst="rect">
            <a:avLst/>
          </a:prstGeom>
          <a:noFill/>
          <a:ln>
            <a:noFill/>
          </a:ln>
        </p:spPr>
      </p:pic>
      <p:grpSp>
        <p:nvGrpSpPr>
          <p:cNvPr id="2" name="Google Shape;904;p47"/>
          <p:cNvGrpSpPr/>
          <p:nvPr/>
        </p:nvGrpSpPr>
        <p:grpSpPr>
          <a:xfrm rot="-835250" flipH="1">
            <a:off x="7561875" y="281646"/>
            <a:ext cx="973056" cy="676744"/>
            <a:chOff x="3370900" y="1218500"/>
            <a:chExt cx="850650" cy="591600"/>
          </a:xfrm>
        </p:grpSpPr>
        <p:sp>
          <p:nvSpPr>
            <p:cNvPr id="905" name="Google Shape;905;p47"/>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7"/>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7"/>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16;p47"/>
          <p:cNvGrpSpPr/>
          <p:nvPr/>
        </p:nvGrpSpPr>
        <p:grpSpPr>
          <a:xfrm rot="-3201560" flipH="1">
            <a:off x="829107" y="4023876"/>
            <a:ext cx="958634" cy="447565"/>
            <a:chOff x="3341960" y="4275150"/>
            <a:chExt cx="819521" cy="382616"/>
          </a:xfrm>
        </p:grpSpPr>
        <p:sp>
          <p:nvSpPr>
            <p:cNvPr id="917" name="Google Shape;917;p47"/>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7"/>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6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best students</a:t>
            </a:r>
            <a:endParaRPr/>
          </a:p>
        </p:txBody>
      </p:sp>
      <p:sp>
        <p:nvSpPr>
          <p:cNvPr id="1317" name="Google Shape;1317;p63"/>
          <p:cNvSpPr txBox="1">
            <a:spLocks noGrp="1"/>
          </p:cNvSpPr>
          <p:nvPr>
            <p:ph type="subTitle" idx="1"/>
          </p:nvPr>
        </p:nvSpPr>
        <p:spPr>
          <a:xfrm>
            <a:off x="5918409" y="3608749"/>
            <a:ext cx="2505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rPr>
              <a:t>You can speak a bit about this person here</a:t>
            </a:r>
            <a:endParaRPr/>
          </a:p>
        </p:txBody>
      </p:sp>
      <p:sp>
        <p:nvSpPr>
          <p:cNvPr id="1318" name="Google Shape;1318;p63"/>
          <p:cNvSpPr txBox="1">
            <a:spLocks noGrp="1"/>
          </p:cNvSpPr>
          <p:nvPr>
            <p:ph type="subTitle" idx="2"/>
          </p:nvPr>
        </p:nvSpPr>
        <p:spPr>
          <a:xfrm>
            <a:off x="720000" y="3608749"/>
            <a:ext cx="2505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rPr>
              <a:t>You can speak a bit about this person here</a:t>
            </a:r>
            <a:endParaRPr/>
          </a:p>
        </p:txBody>
      </p:sp>
      <p:sp>
        <p:nvSpPr>
          <p:cNvPr id="1319" name="Google Shape;1319;p63"/>
          <p:cNvSpPr txBox="1">
            <a:spLocks noGrp="1"/>
          </p:cNvSpPr>
          <p:nvPr>
            <p:ph type="subTitle" idx="3"/>
          </p:nvPr>
        </p:nvSpPr>
        <p:spPr>
          <a:xfrm>
            <a:off x="5918400" y="3300725"/>
            <a:ext cx="2505600" cy="3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Elsie Evans</a:t>
            </a:r>
            <a:endParaRPr/>
          </a:p>
        </p:txBody>
      </p:sp>
      <p:sp>
        <p:nvSpPr>
          <p:cNvPr id="1320" name="Google Shape;1320;p63"/>
          <p:cNvSpPr txBox="1">
            <a:spLocks noGrp="1"/>
          </p:cNvSpPr>
          <p:nvPr>
            <p:ph type="subTitle" idx="4"/>
          </p:nvPr>
        </p:nvSpPr>
        <p:spPr>
          <a:xfrm>
            <a:off x="720000" y="3300725"/>
            <a:ext cx="2505600" cy="3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Anna Jones</a:t>
            </a:r>
            <a:endParaRPr/>
          </a:p>
        </p:txBody>
      </p:sp>
      <p:sp>
        <p:nvSpPr>
          <p:cNvPr id="1321" name="Google Shape;1321;p63"/>
          <p:cNvSpPr txBox="1">
            <a:spLocks noGrp="1"/>
          </p:cNvSpPr>
          <p:nvPr>
            <p:ph type="subTitle" idx="5"/>
          </p:nvPr>
        </p:nvSpPr>
        <p:spPr>
          <a:xfrm>
            <a:off x="3319200" y="3608761"/>
            <a:ext cx="2505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rPr>
              <a:t>You can speak a bit about this person here</a:t>
            </a:r>
            <a:endParaRPr/>
          </a:p>
        </p:txBody>
      </p:sp>
      <p:sp>
        <p:nvSpPr>
          <p:cNvPr id="1322" name="Google Shape;1322;p63"/>
          <p:cNvSpPr txBox="1">
            <a:spLocks noGrp="1"/>
          </p:cNvSpPr>
          <p:nvPr>
            <p:ph type="subTitle" idx="6"/>
          </p:nvPr>
        </p:nvSpPr>
        <p:spPr>
          <a:xfrm>
            <a:off x="3319200" y="3300737"/>
            <a:ext cx="2505600" cy="39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Harry Roberts</a:t>
            </a:r>
            <a:endParaRPr/>
          </a:p>
        </p:txBody>
      </p:sp>
      <p:pic>
        <p:nvPicPr>
          <p:cNvPr id="1323" name="Google Shape;1323;p63"/>
          <p:cNvPicPr preferRelativeResize="0"/>
          <p:nvPr/>
        </p:nvPicPr>
        <p:blipFill rotWithShape="1">
          <a:blip r:embed="rId3">
            <a:alphaModFix/>
          </a:blip>
          <a:srcRect t="807" b="32445"/>
          <a:stretch/>
        </p:blipFill>
        <p:spPr>
          <a:xfrm>
            <a:off x="1168764" y="1355225"/>
            <a:ext cx="1608000" cy="1608000"/>
          </a:xfrm>
          <a:prstGeom prst="ellipse">
            <a:avLst/>
          </a:prstGeom>
          <a:noFill/>
          <a:ln>
            <a:noFill/>
          </a:ln>
        </p:spPr>
      </p:pic>
      <p:pic>
        <p:nvPicPr>
          <p:cNvPr id="1324" name="Google Shape;1324;p63"/>
          <p:cNvPicPr preferRelativeResize="0"/>
          <p:nvPr/>
        </p:nvPicPr>
        <p:blipFill rotWithShape="1">
          <a:blip r:embed="rId4">
            <a:alphaModFix/>
          </a:blip>
          <a:srcRect l="30585" r="6867"/>
          <a:stretch/>
        </p:blipFill>
        <p:spPr>
          <a:xfrm>
            <a:off x="3795002" y="1355225"/>
            <a:ext cx="1608000" cy="1608000"/>
          </a:xfrm>
          <a:prstGeom prst="ellipse">
            <a:avLst/>
          </a:prstGeom>
          <a:noFill/>
          <a:ln>
            <a:noFill/>
          </a:ln>
        </p:spPr>
      </p:pic>
      <p:pic>
        <p:nvPicPr>
          <p:cNvPr id="1325" name="Google Shape;1325;p63"/>
          <p:cNvPicPr preferRelativeResize="0"/>
          <p:nvPr/>
        </p:nvPicPr>
        <p:blipFill rotWithShape="1">
          <a:blip r:embed="rId5">
            <a:alphaModFix/>
          </a:blip>
          <a:srcRect l="15242" t="1063" r="41588" b="33687"/>
          <a:stretch/>
        </p:blipFill>
        <p:spPr>
          <a:xfrm>
            <a:off x="6421214" y="1355225"/>
            <a:ext cx="1608000" cy="1608000"/>
          </a:xfrm>
          <a:prstGeom prst="ellipse">
            <a:avLst/>
          </a:prstGeom>
          <a:noFill/>
          <a:ln>
            <a:noFill/>
          </a:ln>
        </p:spPr>
      </p:pic>
      <p:pic>
        <p:nvPicPr>
          <p:cNvPr id="1326" name="Google Shape;1326;p63"/>
          <p:cNvPicPr preferRelativeResize="0"/>
          <p:nvPr/>
        </p:nvPicPr>
        <p:blipFill>
          <a:blip r:embed="rId6">
            <a:alphaModFix/>
          </a:blip>
          <a:stretch>
            <a:fillRect/>
          </a:stretch>
        </p:blipFill>
        <p:spPr>
          <a:xfrm>
            <a:off x="8137887" y="180987"/>
            <a:ext cx="173870" cy="264025"/>
          </a:xfrm>
          <a:prstGeom prst="rect">
            <a:avLst/>
          </a:prstGeom>
          <a:noFill/>
          <a:ln>
            <a:noFill/>
          </a:ln>
        </p:spPr>
      </p:pic>
      <p:pic>
        <p:nvPicPr>
          <p:cNvPr id="1327" name="Google Shape;1327;p63"/>
          <p:cNvPicPr preferRelativeResize="0"/>
          <p:nvPr/>
        </p:nvPicPr>
        <p:blipFill>
          <a:blip r:embed="rId6">
            <a:alphaModFix/>
          </a:blip>
          <a:stretch>
            <a:fillRect/>
          </a:stretch>
        </p:blipFill>
        <p:spPr>
          <a:xfrm>
            <a:off x="8682462" y="4722037"/>
            <a:ext cx="173870" cy="264025"/>
          </a:xfrm>
          <a:prstGeom prst="rect">
            <a:avLst/>
          </a:prstGeom>
          <a:noFill/>
          <a:ln>
            <a:noFill/>
          </a:ln>
        </p:spPr>
      </p:pic>
      <p:pic>
        <p:nvPicPr>
          <p:cNvPr id="1328" name="Google Shape;1328;p63"/>
          <p:cNvPicPr preferRelativeResize="0"/>
          <p:nvPr/>
        </p:nvPicPr>
        <p:blipFill>
          <a:blip r:embed="rId6">
            <a:alphaModFix/>
          </a:blip>
          <a:stretch>
            <a:fillRect/>
          </a:stretch>
        </p:blipFill>
        <p:spPr>
          <a:xfrm>
            <a:off x="3347487" y="4722037"/>
            <a:ext cx="173870" cy="264025"/>
          </a:xfrm>
          <a:prstGeom prst="rect">
            <a:avLst/>
          </a:prstGeom>
          <a:noFill/>
          <a:ln>
            <a:noFill/>
          </a:ln>
        </p:spPr>
      </p:pic>
      <p:pic>
        <p:nvPicPr>
          <p:cNvPr id="1329" name="Google Shape;1329;p63"/>
          <p:cNvPicPr preferRelativeResize="0"/>
          <p:nvPr/>
        </p:nvPicPr>
        <p:blipFill>
          <a:blip r:embed="rId6">
            <a:alphaModFix/>
          </a:blip>
          <a:stretch>
            <a:fillRect/>
          </a:stretch>
        </p:blipFill>
        <p:spPr>
          <a:xfrm>
            <a:off x="6120612" y="1355237"/>
            <a:ext cx="173870" cy="264025"/>
          </a:xfrm>
          <a:prstGeom prst="rect">
            <a:avLst/>
          </a:prstGeom>
          <a:noFill/>
          <a:ln>
            <a:noFill/>
          </a:ln>
        </p:spPr>
      </p:pic>
      <p:pic>
        <p:nvPicPr>
          <p:cNvPr id="1330" name="Google Shape;1330;p63"/>
          <p:cNvPicPr preferRelativeResize="0"/>
          <p:nvPr/>
        </p:nvPicPr>
        <p:blipFill>
          <a:blip r:embed="rId6">
            <a:alphaModFix/>
          </a:blip>
          <a:stretch>
            <a:fillRect/>
          </a:stretch>
        </p:blipFill>
        <p:spPr>
          <a:xfrm>
            <a:off x="2177637" y="2521037"/>
            <a:ext cx="173870" cy="264025"/>
          </a:xfrm>
          <a:prstGeom prst="rect">
            <a:avLst/>
          </a:prstGeom>
          <a:noFill/>
          <a:ln>
            <a:noFill/>
          </a:ln>
        </p:spPr>
      </p:pic>
      <p:pic>
        <p:nvPicPr>
          <p:cNvPr id="1331" name="Google Shape;1331;p63"/>
          <p:cNvPicPr preferRelativeResize="0"/>
          <p:nvPr/>
        </p:nvPicPr>
        <p:blipFill>
          <a:blip r:embed="rId6">
            <a:alphaModFix/>
          </a:blip>
          <a:stretch>
            <a:fillRect/>
          </a:stretch>
        </p:blipFill>
        <p:spPr>
          <a:xfrm>
            <a:off x="4035362" y="2257000"/>
            <a:ext cx="173870" cy="264025"/>
          </a:xfrm>
          <a:prstGeom prst="rect">
            <a:avLst/>
          </a:prstGeom>
          <a:noFill/>
          <a:ln>
            <a:noFill/>
          </a:ln>
        </p:spPr>
      </p:pic>
      <p:pic>
        <p:nvPicPr>
          <p:cNvPr id="1332" name="Google Shape;1332;p63"/>
          <p:cNvPicPr preferRelativeResize="0"/>
          <p:nvPr/>
        </p:nvPicPr>
        <p:blipFill>
          <a:blip r:embed="rId6">
            <a:alphaModFix/>
          </a:blip>
          <a:stretch>
            <a:fillRect/>
          </a:stretch>
        </p:blipFill>
        <p:spPr>
          <a:xfrm>
            <a:off x="3051737" y="2626112"/>
            <a:ext cx="173870" cy="264025"/>
          </a:xfrm>
          <a:prstGeom prst="rect">
            <a:avLst/>
          </a:prstGeom>
          <a:noFill/>
          <a:ln>
            <a:noFill/>
          </a:ln>
        </p:spPr>
      </p:pic>
      <p:pic>
        <p:nvPicPr>
          <p:cNvPr id="1333" name="Google Shape;1333;p63"/>
          <p:cNvPicPr preferRelativeResize="0"/>
          <p:nvPr/>
        </p:nvPicPr>
        <p:blipFill>
          <a:blip r:embed="rId6">
            <a:alphaModFix/>
          </a:blip>
          <a:stretch>
            <a:fillRect/>
          </a:stretch>
        </p:blipFill>
        <p:spPr>
          <a:xfrm>
            <a:off x="287687" y="599362"/>
            <a:ext cx="173870" cy="264025"/>
          </a:xfrm>
          <a:prstGeom prst="rect">
            <a:avLst/>
          </a:prstGeom>
          <a:noFill/>
          <a:ln>
            <a:noFill/>
          </a:ln>
        </p:spPr>
      </p:pic>
      <p:pic>
        <p:nvPicPr>
          <p:cNvPr id="1334" name="Google Shape;1334;p63"/>
          <p:cNvPicPr preferRelativeResize="0"/>
          <p:nvPr/>
        </p:nvPicPr>
        <p:blipFill>
          <a:blip r:embed="rId6">
            <a:alphaModFix/>
          </a:blip>
          <a:stretch>
            <a:fillRect/>
          </a:stretch>
        </p:blipFill>
        <p:spPr>
          <a:xfrm>
            <a:off x="994912" y="72637"/>
            <a:ext cx="173870" cy="264025"/>
          </a:xfrm>
          <a:prstGeom prst="rect">
            <a:avLst/>
          </a:prstGeom>
          <a:noFill/>
          <a:ln>
            <a:noFill/>
          </a:ln>
        </p:spPr>
      </p:pic>
      <p:pic>
        <p:nvPicPr>
          <p:cNvPr id="1335" name="Google Shape;1335;p63"/>
          <p:cNvPicPr preferRelativeResize="0"/>
          <p:nvPr/>
        </p:nvPicPr>
        <p:blipFill>
          <a:blip r:embed="rId6">
            <a:alphaModFix/>
          </a:blip>
          <a:stretch>
            <a:fillRect/>
          </a:stretch>
        </p:blipFill>
        <p:spPr>
          <a:xfrm>
            <a:off x="287687" y="3300737"/>
            <a:ext cx="173870" cy="264025"/>
          </a:xfrm>
          <a:prstGeom prst="rect">
            <a:avLst/>
          </a:prstGeom>
          <a:noFill/>
          <a:ln>
            <a:noFill/>
          </a:ln>
        </p:spPr>
      </p:pic>
      <p:pic>
        <p:nvPicPr>
          <p:cNvPr id="1336" name="Google Shape;1336;p63"/>
          <p:cNvPicPr preferRelativeResize="0"/>
          <p:nvPr/>
        </p:nvPicPr>
        <p:blipFill>
          <a:blip r:embed="rId7">
            <a:alphaModFix/>
          </a:blip>
          <a:stretch>
            <a:fillRect/>
          </a:stretch>
        </p:blipFill>
        <p:spPr>
          <a:xfrm>
            <a:off x="5746437" y="250888"/>
            <a:ext cx="113300" cy="113300"/>
          </a:xfrm>
          <a:prstGeom prst="rect">
            <a:avLst/>
          </a:prstGeom>
          <a:noFill/>
          <a:ln>
            <a:noFill/>
          </a:ln>
        </p:spPr>
      </p:pic>
      <p:pic>
        <p:nvPicPr>
          <p:cNvPr id="1337" name="Google Shape;1337;p63"/>
          <p:cNvPicPr preferRelativeResize="0"/>
          <p:nvPr/>
        </p:nvPicPr>
        <p:blipFill>
          <a:blip r:embed="rId7">
            <a:alphaModFix/>
          </a:blip>
          <a:stretch>
            <a:fillRect/>
          </a:stretch>
        </p:blipFill>
        <p:spPr>
          <a:xfrm>
            <a:off x="3460437" y="1927288"/>
            <a:ext cx="113300" cy="113300"/>
          </a:xfrm>
          <a:prstGeom prst="rect">
            <a:avLst/>
          </a:prstGeom>
          <a:noFill/>
          <a:ln>
            <a:noFill/>
          </a:ln>
        </p:spPr>
      </p:pic>
      <p:pic>
        <p:nvPicPr>
          <p:cNvPr id="1338" name="Google Shape;1338;p63"/>
          <p:cNvPicPr preferRelativeResize="0"/>
          <p:nvPr/>
        </p:nvPicPr>
        <p:blipFill>
          <a:blip r:embed="rId7">
            <a:alphaModFix/>
          </a:blip>
          <a:stretch>
            <a:fillRect/>
          </a:stretch>
        </p:blipFill>
        <p:spPr>
          <a:xfrm>
            <a:off x="8712750" y="3795388"/>
            <a:ext cx="113300" cy="113300"/>
          </a:xfrm>
          <a:prstGeom prst="rect">
            <a:avLst/>
          </a:prstGeom>
          <a:noFill/>
          <a:ln>
            <a:noFill/>
          </a:ln>
        </p:spPr>
      </p:pic>
      <p:pic>
        <p:nvPicPr>
          <p:cNvPr id="1339" name="Google Shape;1339;p63"/>
          <p:cNvPicPr preferRelativeResize="0"/>
          <p:nvPr/>
        </p:nvPicPr>
        <p:blipFill>
          <a:blip r:embed="rId7">
            <a:alphaModFix/>
          </a:blip>
          <a:stretch>
            <a:fillRect/>
          </a:stretch>
        </p:blipFill>
        <p:spPr>
          <a:xfrm>
            <a:off x="8794437" y="1470088"/>
            <a:ext cx="113300" cy="113300"/>
          </a:xfrm>
          <a:prstGeom prst="rect">
            <a:avLst/>
          </a:prstGeom>
          <a:noFill/>
          <a:ln>
            <a:noFill/>
          </a:ln>
        </p:spPr>
      </p:pic>
      <p:pic>
        <p:nvPicPr>
          <p:cNvPr id="1340" name="Google Shape;1340;p63"/>
          <p:cNvPicPr preferRelativeResize="0"/>
          <p:nvPr/>
        </p:nvPicPr>
        <p:blipFill>
          <a:blip r:embed="rId7">
            <a:alphaModFix/>
          </a:blip>
          <a:stretch>
            <a:fillRect/>
          </a:stretch>
        </p:blipFill>
        <p:spPr>
          <a:xfrm>
            <a:off x="641037" y="4365688"/>
            <a:ext cx="113300" cy="113300"/>
          </a:xfrm>
          <a:prstGeom prst="rect">
            <a:avLst/>
          </a:prstGeom>
          <a:noFill/>
          <a:ln>
            <a:noFill/>
          </a:ln>
        </p:spPr>
      </p:pic>
      <p:pic>
        <p:nvPicPr>
          <p:cNvPr id="1341" name="Google Shape;1341;p63"/>
          <p:cNvPicPr preferRelativeResize="0"/>
          <p:nvPr/>
        </p:nvPicPr>
        <p:blipFill>
          <a:blip r:embed="rId7">
            <a:alphaModFix/>
          </a:blip>
          <a:stretch>
            <a:fillRect/>
          </a:stretch>
        </p:blipFill>
        <p:spPr>
          <a:xfrm>
            <a:off x="488637" y="250888"/>
            <a:ext cx="113300" cy="113300"/>
          </a:xfrm>
          <a:prstGeom prst="rect">
            <a:avLst/>
          </a:prstGeom>
          <a:noFill/>
          <a:ln>
            <a:noFill/>
          </a:ln>
        </p:spPr>
      </p:pic>
      <p:pic>
        <p:nvPicPr>
          <p:cNvPr id="1342" name="Google Shape;1342;p63"/>
          <p:cNvPicPr preferRelativeResize="0"/>
          <p:nvPr/>
        </p:nvPicPr>
        <p:blipFill>
          <a:blip r:embed="rId7">
            <a:alphaModFix/>
          </a:blip>
          <a:stretch>
            <a:fillRect/>
          </a:stretch>
        </p:blipFill>
        <p:spPr>
          <a:xfrm>
            <a:off x="5975037" y="4365688"/>
            <a:ext cx="113300" cy="113300"/>
          </a:xfrm>
          <a:prstGeom prst="rect">
            <a:avLst/>
          </a:prstGeom>
          <a:noFill/>
          <a:ln>
            <a:noFill/>
          </a:ln>
        </p:spPr>
      </p:pic>
      <p:pic>
        <p:nvPicPr>
          <p:cNvPr id="1343" name="Google Shape;1343;p63"/>
          <p:cNvPicPr preferRelativeResize="0"/>
          <p:nvPr/>
        </p:nvPicPr>
        <p:blipFill>
          <a:blip r:embed="rId7">
            <a:alphaModFix/>
          </a:blip>
          <a:stretch>
            <a:fillRect/>
          </a:stretch>
        </p:blipFill>
        <p:spPr>
          <a:xfrm>
            <a:off x="4298637" y="4899088"/>
            <a:ext cx="113300" cy="113300"/>
          </a:xfrm>
          <a:prstGeom prst="rect">
            <a:avLst/>
          </a:prstGeom>
          <a:noFill/>
          <a:ln>
            <a:noFill/>
          </a:ln>
        </p:spPr>
      </p:pic>
      <p:pic>
        <p:nvPicPr>
          <p:cNvPr id="72706" name="Picture 2" descr="https://sun9-23.userapi.com/impg/an3PfgJniWGsFP9dV5854ei2PsJ73c9JpTwUqA/6u5d81HZpQ4.jpg?size=614x1080&amp;quality=95&amp;sign=1b2d8217b82d4581dc308ab28c5fbf3d&amp;type=album"/>
          <p:cNvPicPr>
            <a:picLocks noChangeAspect="1" noChangeArrowheads="1"/>
          </p:cNvPicPr>
          <p:nvPr/>
        </p:nvPicPr>
        <p:blipFill>
          <a:blip r:embed="rId8"/>
          <a:srcRect/>
          <a:stretch>
            <a:fillRect/>
          </a:stretch>
        </p:blipFill>
        <p:spPr bwMode="auto">
          <a:xfrm>
            <a:off x="0" y="0"/>
            <a:ext cx="4427984" cy="5143500"/>
          </a:xfrm>
          <a:prstGeom prst="rect">
            <a:avLst/>
          </a:prstGeom>
          <a:noFill/>
        </p:spPr>
      </p:pic>
      <p:pic>
        <p:nvPicPr>
          <p:cNvPr id="72708" name="Picture 4" descr="https://sun9-37.userapi.com/impg/DhckzLu4QtAqi3Jri_yWWeE2lnC0kcAsPmRWLg/UWTHaHSLC00.jpg?size=622x1080&amp;quality=95&amp;sign=830e950d5eb9b2385eb3e5da92290f82&amp;type=album"/>
          <p:cNvPicPr>
            <a:picLocks noChangeAspect="1" noChangeArrowheads="1"/>
          </p:cNvPicPr>
          <p:nvPr/>
        </p:nvPicPr>
        <p:blipFill>
          <a:blip r:embed="rId9"/>
          <a:srcRect/>
          <a:stretch>
            <a:fillRect/>
          </a:stretch>
        </p:blipFill>
        <p:spPr bwMode="auto">
          <a:xfrm>
            <a:off x="4427984" y="0"/>
            <a:ext cx="4716016" cy="51435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65"/>
          <p:cNvSpPr txBox="1">
            <a:spLocks noGrp="1"/>
          </p:cNvSpPr>
          <p:nvPr>
            <p:ph type="title"/>
          </p:nvPr>
        </p:nvSpPr>
        <p:spPr>
          <a:xfrm>
            <a:off x="2987824" y="2067694"/>
            <a:ext cx="5283624" cy="841800"/>
          </a:xfrm>
          <a:prstGeom prst="rect">
            <a:avLst/>
          </a:prstGeom>
        </p:spPr>
        <p:txBody>
          <a:bodyPr spcFirstLastPara="1" wrap="square" lIns="91425" tIns="91425" rIns="91425" bIns="91425" anchor="ctr" anchorCtr="0">
            <a:noAutofit/>
          </a:bodyPr>
          <a:lstStyle/>
          <a:p>
            <a:pPr lvl="0"/>
            <a:r>
              <a:rPr lang="ru-RU" sz="4000" dirty="0" smtClean="0"/>
              <a:t/>
            </a:r>
            <a:br>
              <a:rPr lang="ru-RU" sz="4000" dirty="0" smtClean="0"/>
            </a:br>
            <a:r>
              <a:rPr lang="ru-RU" sz="2400" dirty="0" smtClean="0"/>
              <a:t>5. 04.</a:t>
            </a:r>
            <a:br>
              <a:rPr lang="ru-RU" sz="2400" dirty="0" smtClean="0"/>
            </a:br>
            <a:r>
              <a:rPr lang="ru-RU" sz="2400" dirty="0" smtClean="0"/>
              <a:t>встреча с начальником юридического отдела </a:t>
            </a:r>
            <a:r>
              <a:rPr lang="ru-RU" sz="2400" dirty="0" smtClean="0">
                <a:solidFill>
                  <a:schemeClr val="tx2"/>
                </a:solidFill>
              </a:rPr>
              <a:t>Ивановой</a:t>
            </a:r>
            <a:r>
              <a:rPr lang="ru-RU" sz="2400" dirty="0" smtClean="0"/>
              <a:t> Валерией Григорьевной ЧГМА "юридическая сторона целевого договора«; </a:t>
            </a:r>
            <a:br>
              <a:rPr lang="ru-RU" sz="2400" dirty="0" smtClean="0"/>
            </a:br>
            <a:r>
              <a:rPr lang="ru-RU" sz="2400" dirty="0" smtClean="0"/>
              <a:t>21.04 </a:t>
            </a:r>
            <a:br>
              <a:rPr lang="ru-RU" sz="2400" dirty="0" smtClean="0"/>
            </a:br>
            <a:r>
              <a:rPr lang="ru-RU" sz="2400" dirty="0" smtClean="0"/>
              <a:t>встреча с юристом ГКБ1 "Юридическая защита врача»</a:t>
            </a:r>
            <a:br>
              <a:rPr lang="ru-RU" sz="2400" dirty="0" smtClean="0"/>
            </a:br>
            <a:r>
              <a:rPr lang="ru-RU" sz="2400" dirty="0" smtClean="0"/>
              <a:t/>
            </a:r>
            <a:br>
              <a:rPr lang="ru-RU" sz="2400" dirty="0" smtClean="0"/>
            </a:br>
            <a:r>
              <a:rPr lang="ru-RU" sz="1800" dirty="0" smtClean="0"/>
              <a:t/>
            </a:r>
            <a:br>
              <a:rPr lang="ru-RU" sz="1800" dirty="0" smtClean="0"/>
            </a:br>
            <a:endParaRPr sz="1800" dirty="0"/>
          </a:p>
        </p:txBody>
      </p:sp>
      <p:sp>
        <p:nvSpPr>
          <p:cNvPr id="1371" name="Google Shape;1371;p65"/>
          <p:cNvSpPr txBox="1">
            <a:spLocks noGrp="1"/>
          </p:cNvSpPr>
          <p:nvPr>
            <p:ph type="title" idx="2"/>
          </p:nvPr>
        </p:nvSpPr>
        <p:spPr>
          <a:xfrm>
            <a:off x="-612576" y="1851670"/>
            <a:ext cx="45719"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sp>
        <p:nvSpPr>
          <p:cNvPr id="1372" name="Google Shape;1372;p65"/>
          <p:cNvSpPr txBox="1">
            <a:spLocks noGrp="1"/>
          </p:cNvSpPr>
          <p:nvPr>
            <p:ph type="subTitle" idx="1"/>
          </p:nvPr>
        </p:nvSpPr>
        <p:spPr>
          <a:xfrm>
            <a:off x="-972616" y="2859782"/>
            <a:ext cx="56697" cy="37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You can enter a subtitle here if you need it</a:t>
            </a:r>
            <a:endParaRPr dirty="0"/>
          </a:p>
        </p:txBody>
      </p:sp>
      <p:pic>
        <p:nvPicPr>
          <p:cNvPr id="1373" name="Google Shape;1373;p65"/>
          <p:cNvPicPr preferRelativeResize="0"/>
          <p:nvPr/>
        </p:nvPicPr>
        <p:blipFill>
          <a:blip r:embed="rId3">
            <a:alphaModFix/>
          </a:blip>
          <a:stretch>
            <a:fillRect/>
          </a:stretch>
        </p:blipFill>
        <p:spPr>
          <a:xfrm rot="5400000">
            <a:off x="1119838" y="2359862"/>
            <a:ext cx="2877550" cy="2689725"/>
          </a:xfrm>
          <a:prstGeom prst="rect">
            <a:avLst/>
          </a:prstGeom>
          <a:noFill/>
          <a:ln>
            <a:noFill/>
          </a:ln>
        </p:spPr>
      </p:pic>
      <p:pic>
        <p:nvPicPr>
          <p:cNvPr id="1374" name="Google Shape;1374;p65"/>
          <p:cNvPicPr preferRelativeResize="0"/>
          <p:nvPr/>
        </p:nvPicPr>
        <p:blipFill>
          <a:blip r:embed="rId4">
            <a:alphaModFix/>
          </a:blip>
          <a:stretch>
            <a:fillRect/>
          </a:stretch>
        </p:blipFill>
        <p:spPr>
          <a:xfrm>
            <a:off x="1098237" y="2689288"/>
            <a:ext cx="113300" cy="113300"/>
          </a:xfrm>
          <a:prstGeom prst="rect">
            <a:avLst/>
          </a:prstGeom>
          <a:noFill/>
          <a:ln>
            <a:noFill/>
          </a:ln>
        </p:spPr>
      </p:pic>
      <p:pic>
        <p:nvPicPr>
          <p:cNvPr id="1375" name="Google Shape;1375;p65"/>
          <p:cNvPicPr preferRelativeResize="0"/>
          <p:nvPr/>
        </p:nvPicPr>
        <p:blipFill>
          <a:blip r:embed="rId4">
            <a:alphaModFix/>
          </a:blip>
          <a:stretch>
            <a:fillRect/>
          </a:stretch>
        </p:blipFill>
        <p:spPr>
          <a:xfrm>
            <a:off x="2698437" y="4365688"/>
            <a:ext cx="113300" cy="113300"/>
          </a:xfrm>
          <a:prstGeom prst="rect">
            <a:avLst/>
          </a:prstGeom>
          <a:noFill/>
          <a:ln>
            <a:noFill/>
          </a:ln>
        </p:spPr>
      </p:pic>
      <p:pic>
        <p:nvPicPr>
          <p:cNvPr id="1376" name="Google Shape;1376;p65"/>
          <p:cNvPicPr preferRelativeResize="0"/>
          <p:nvPr/>
        </p:nvPicPr>
        <p:blipFill>
          <a:blip r:embed="rId4">
            <a:alphaModFix/>
          </a:blip>
          <a:stretch>
            <a:fillRect/>
          </a:stretch>
        </p:blipFill>
        <p:spPr>
          <a:xfrm>
            <a:off x="3779912" y="1347614"/>
            <a:ext cx="113300" cy="113300"/>
          </a:xfrm>
          <a:prstGeom prst="rect">
            <a:avLst/>
          </a:prstGeom>
          <a:noFill/>
          <a:ln>
            <a:noFill/>
          </a:ln>
        </p:spPr>
      </p:pic>
      <p:pic>
        <p:nvPicPr>
          <p:cNvPr id="1377" name="Google Shape;1377;p65"/>
          <p:cNvPicPr preferRelativeResize="0"/>
          <p:nvPr/>
        </p:nvPicPr>
        <p:blipFill>
          <a:blip r:embed="rId5">
            <a:alphaModFix/>
          </a:blip>
          <a:stretch>
            <a:fillRect/>
          </a:stretch>
        </p:blipFill>
        <p:spPr>
          <a:xfrm>
            <a:off x="2051720" y="1347614"/>
            <a:ext cx="173870" cy="264025"/>
          </a:xfrm>
          <a:prstGeom prst="rect">
            <a:avLst/>
          </a:prstGeom>
          <a:noFill/>
          <a:ln>
            <a:noFill/>
          </a:ln>
        </p:spPr>
      </p:pic>
      <p:pic>
        <p:nvPicPr>
          <p:cNvPr id="1378" name="Google Shape;1378;p65"/>
          <p:cNvPicPr preferRelativeResize="0"/>
          <p:nvPr/>
        </p:nvPicPr>
        <p:blipFill>
          <a:blip r:embed="rId5">
            <a:alphaModFix/>
          </a:blip>
          <a:stretch>
            <a:fillRect/>
          </a:stretch>
        </p:blipFill>
        <p:spPr>
          <a:xfrm>
            <a:off x="2077062" y="4028587"/>
            <a:ext cx="173870" cy="264025"/>
          </a:xfrm>
          <a:prstGeom prst="rect">
            <a:avLst/>
          </a:prstGeom>
          <a:noFill/>
          <a:ln>
            <a:noFill/>
          </a:ln>
        </p:spPr>
      </p:pic>
      <p:pic>
        <p:nvPicPr>
          <p:cNvPr id="1379" name="Google Shape;1379;p65"/>
          <p:cNvPicPr preferRelativeResize="0"/>
          <p:nvPr/>
        </p:nvPicPr>
        <p:blipFill>
          <a:blip r:embed="rId5">
            <a:alphaModFix/>
          </a:blip>
          <a:stretch>
            <a:fillRect/>
          </a:stretch>
        </p:blipFill>
        <p:spPr>
          <a:xfrm>
            <a:off x="7092280" y="267494"/>
            <a:ext cx="173870" cy="264025"/>
          </a:xfrm>
          <a:prstGeom prst="rect">
            <a:avLst/>
          </a:prstGeom>
          <a:noFill/>
          <a:ln>
            <a:noFill/>
          </a:ln>
        </p:spPr>
      </p:pic>
      <p:pic>
        <p:nvPicPr>
          <p:cNvPr id="1380" name="Google Shape;1380;p65"/>
          <p:cNvPicPr preferRelativeResize="0"/>
          <p:nvPr/>
        </p:nvPicPr>
        <p:blipFill>
          <a:blip r:embed="rId5">
            <a:alphaModFix/>
          </a:blip>
          <a:stretch>
            <a:fillRect/>
          </a:stretch>
        </p:blipFill>
        <p:spPr>
          <a:xfrm>
            <a:off x="5925312" y="4290337"/>
            <a:ext cx="173870" cy="264025"/>
          </a:xfrm>
          <a:prstGeom prst="rect">
            <a:avLst/>
          </a:prstGeom>
          <a:noFill/>
          <a:ln>
            <a:noFill/>
          </a:ln>
        </p:spPr>
      </p:pic>
      <p:grpSp>
        <p:nvGrpSpPr>
          <p:cNvPr id="2" name="Google Shape;1381;p65"/>
          <p:cNvGrpSpPr/>
          <p:nvPr/>
        </p:nvGrpSpPr>
        <p:grpSpPr>
          <a:xfrm rot="435186" flipH="1">
            <a:off x="1342606" y="421752"/>
            <a:ext cx="986396" cy="686007"/>
            <a:chOff x="3370900" y="1218500"/>
            <a:chExt cx="850650" cy="591600"/>
          </a:xfrm>
        </p:grpSpPr>
        <p:sp>
          <p:nvSpPr>
            <p:cNvPr id="1382" name="Google Shape;1382;p6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393;p65"/>
          <p:cNvGrpSpPr/>
          <p:nvPr/>
        </p:nvGrpSpPr>
        <p:grpSpPr>
          <a:xfrm rot="-1192351" flipH="1">
            <a:off x="4232217" y="3817568"/>
            <a:ext cx="986461" cy="686052"/>
            <a:chOff x="3370900" y="1218500"/>
            <a:chExt cx="850650" cy="591600"/>
          </a:xfrm>
        </p:grpSpPr>
        <p:sp>
          <p:nvSpPr>
            <p:cNvPr id="1394" name="Google Shape;1394;p6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6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7"/>
          <p:cNvSpPr txBox="1">
            <a:spLocks noGrp="1"/>
          </p:cNvSpPr>
          <p:nvPr>
            <p:ph type="title"/>
          </p:nvPr>
        </p:nvSpPr>
        <p:spPr>
          <a:xfrm>
            <a:off x="467544" y="1923678"/>
            <a:ext cx="6696744"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sz="4000" dirty="0" smtClean="0"/>
              <a:t>24.04 Ярмарка Вакансий</a:t>
            </a:r>
            <a:endParaRPr sz="4000" dirty="0"/>
          </a:p>
        </p:txBody>
      </p:sp>
      <p:sp>
        <p:nvSpPr>
          <p:cNvPr id="896" name="Google Shape;896;p47"/>
          <p:cNvSpPr txBox="1">
            <a:spLocks noGrp="1"/>
          </p:cNvSpPr>
          <p:nvPr>
            <p:ph type="title" idx="2"/>
          </p:nvPr>
        </p:nvSpPr>
        <p:spPr>
          <a:xfrm>
            <a:off x="-1476672" y="915566"/>
            <a:ext cx="110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97" name="Google Shape;897;p47"/>
          <p:cNvSpPr txBox="1">
            <a:spLocks noGrp="1"/>
          </p:cNvSpPr>
          <p:nvPr>
            <p:ph type="subTitle" idx="1"/>
          </p:nvPr>
        </p:nvSpPr>
        <p:spPr>
          <a:xfrm>
            <a:off x="-468560" y="2859782"/>
            <a:ext cx="107584"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enter a subtitle here if you need it</a:t>
            </a:r>
            <a:endParaRPr dirty="0"/>
          </a:p>
        </p:txBody>
      </p:sp>
      <p:pic>
        <p:nvPicPr>
          <p:cNvPr id="898" name="Google Shape;898;p47"/>
          <p:cNvPicPr preferRelativeResize="0"/>
          <p:nvPr/>
        </p:nvPicPr>
        <p:blipFill>
          <a:blip r:embed="rId3">
            <a:alphaModFix/>
          </a:blip>
          <a:stretch>
            <a:fillRect/>
          </a:stretch>
        </p:blipFill>
        <p:spPr>
          <a:xfrm flipH="1">
            <a:off x="6732240" y="2047650"/>
            <a:ext cx="2730450" cy="3095850"/>
          </a:xfrm>
          <a:prstGeom prst="rect">
            <a:avLst/>
          </a:prstGeom>
          <a:noFill/>
          <a:ln>
            <a:noFill/>
          </a:ln>
        </p:spPr>
      </p:pic>
      <p:pic>
        <p:nvPicPr>
          <p:cNvPr id="899" name="Google Shape;899;p47"/>
          <p:cNvPicPr preferRelativeResize="0"/>
          <p:nvPr/>
        </p:nvPicPr>
        <p:blipFill>
          <a:blip r:embed="rId4">
            <a:alphaModFix/>
          </a:blip>
          <a:stretch>
            <a:fillRect/>
          </a:stretch>
        </p:blipFill>
        <p:spPr>
          <a:xfrm>
            <a:off x="2683687" y="430650"/>
            <a:ext cx="173870" cy="264025"/>
          </a:xfrm>
          <a:prstGeom prst="rect">
            <a:avLst/>
          </a:prstGeom>
          <a:noFill/>
          <a:ln>
            <a:noFill/>
          </a:ln>
        </p:spPr>
      </p:pic>
      <p:pic>
        <p:nvPicPr>
          <p:cNvPr id="900" name="Google Shape;900;p47"/>
          <p:cNvPicPr preferRelativeResize="0"/>
          <p:nvPr/>
        </p:nvPicPr>
        <p:blipFill>
          <a:blip r:embed="rId4">
            <a:alphaModFix/>
          </a:blip>
          <a:stretch>
            <a:fillRect/>
          </a:stretch>
        </p:blipFill>
        <p:spPr>
          <a:xfrm>
            <a:off x="7636687" y="3173850"/>
            <a:ext cx="173870" cy="264025"/>
          </a:xfrm>
          <a:prstGeom prst="rect">
            <a:avLst/>
          </a:prstGeom>
          <a:noFill/>
          <a:ln>
            <a:noFill/>
          </a:ln>
        </p:spPr>
      </p:pic>
      <p:pic>
        <p:nvPicPr>
          <p:cNvPr id="901" name="Google Shape;901;p47"/>
          <p:cNvPicPr preferRelativeResize="0"/>
          <p:nvPr/>
        </p:nvPicPr>
        <p:blipFill>
          <a:blip r:embed="rId5">
            <a:alphaModFix/>
          </a:blip>
          <a:stretch>
            <a:fillRect/>
          </a:stretch>
        </p:blipFill>
        <p:spPr>
          <a:xfrm>
            <a:off x="7306675" y="4191000"/>
            <a:ext cx="113300" cy="113300"/>
          </a:xfrm>
          <a:prstGeom prst="rect">
            <a:avLst/>
          </a:prstGeom>
          <a:noFill/>
          <a:ln>
            <a:noFill/>
          </a:ln>
        </p:spPr>
      </p:pic>
      <p:pic>
        <p:nvPicPr>
          <p:cNvPr id="902" name="Google Shape;902;p47"/>
          <p:cNvPicPr preferRelativeResize="0"/>
          <p:nvPr/>
        </p:nvPicPr>
        <p:blipFill>
          <a:blip r:embed="rId6">
            <a:alphaModFix/>
          </a:blip>
          <a:stretch>
            <a:fillRect/>
          </a:stretch>
        </p:blipFill>
        <p:spPr>
          <a:xfrm rot="9879694">
            <a:off x="4578494" y="-808035"/>
            <a:ext cx="296613" cy="1860066"/>
          </a:xfrm>
          <a:prstGeom prst="rect">
            <a:avLst/>
          </a:prstGeom>
          <a:noFill/>
          <a:ln>
            <a:noFill/>
          </a:ln>
        </p:spPr>
      </p:pic>
      <p:pic>
        <p:nvPicPr>
          <p:cNvPr id="903" name="Google Shape;903;p47"/>
          <p:cNvPicPr preferRelativeResize="0"/>
          <p:nvPr/>
        </p:nvPicPr>
        <p:blipFill>
          <a:blip r:embed="rId6">
            <a:alphaModFix/>
          </a:blip>
          <a:stretch>
            <a:fillRect/>
          </a:stretch>
        </p:blipFill>
        <p:spPr>
          <a:xfrm rot="9504295" flipH="1">
            <a:off x="4614540" y="-676619"/>
            <a:ext cx="296613" cy="1860065"/>
          </a:xfrm>
          <a:prstGeom prst="rect">
            <a:avLst/>
          </a:prstGeom>
          <a:noFill/>
          <a:ln>
            <a:noFill/>
          </a:ln>
        </p:spPr>
      </p:pic>
      <p:grpSp>
        <p:nvGrpSpPr>
          <p:cNvPr id="2" name="Google Shape;904;p47"/>
          <p:cNvGrpSpPr/>
          <p:nvPr/>
        </p:nvGrpSpPr>
        <p:grpSpPr>
          <a:xfrm rot="-835250" flipH="1">
            <a:off x="7561875" y="281646"/>
            <a:ext cx="973056" cy="676744"/>
            <a:chOff x="3370900" y="1218500"/>
            <a:chExt cx="850650" cy="591600"/>
          </a:xfrm>
        </p:grpSpPr>
        <p:sp>
          <p:nvSpPr>
            <p:cNvPr id="905" name="Google Shape;905;p47"/>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7"/>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7"/>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16;p47"/>
          <p:cNvGrpSpPr/>
          <p:nvPr/>
        </p:nvGrpSpPr>
        <p:grpSpPr>
          <a:xfrm rot="-3201560" flipH="1">
            <a:off x="829107" y="4023876"/>
            <a:ext cx="958634" cy="447565"/>
            <a:chOff x="3341960" y="4275150"/>
            <a:chExt cx="819521" cy="382616"/>
          </a:xfrm>
        </p:grpSpPr>
        <p:sp>
          <p:nvSpPr>
            <p:cNvPr id="917" name="Google Shape;917;p47"/>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7"/>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7"/>
          <p:cNvSpPr txBox="1">
            <a:spLocks noGrp="1"/>
          </p:cNvSpPr>
          <p:nvPr>
            <p:ph type="title"/>
          </p:nvPr>
        </p:nvSpPr>
        <p:spPr>
          <a:xfrm>
            <a:off x="467544" y="1923678"/>
            <a:ext cx="6696744" cy="841800"/>
          </a:xfrm>
          <a:prstGeom prst="rect">
            <a:avLst/>
          </a:prstGeom>
        </p:spPr>
        <p:txBody>
          <a:bodyPr spcFirstLastPara="1" wrap="square" lIns="91425" tIns="91425" rIns="91425" bIns="91425" anchor="ctr" anchorCtr="0">
            <a:noAutofit/>
          </a:bodyPr>
          <a:lstStyle/>
          <a:p>
            <a:pPr lvl="0"/>
            <a:r>
              <a:rPr lang="ru-RU" sz="2000" dirty="0" smtClean="0"/>
              <a:t>12.05 ВСТРЕЧА на кафедре патологической анатомии для студентов 5-6 курсов;</a:t>
            </a:r>
            <a:br>
              <a:rPr lang="ru-RU" sz="2000" dirty="0" smtClean="0"/>
            </a:br>
            <a:r>
              <a:rPr lang="ru-RU" sz="2000" dirty="0" smtClean="0"/>
              <a:t>16.05 встреча с врачами </a:t>
            </a:r>
            <a:r>
              <a:rPr lang="ru-RU" sz="2000" dirty="0" err="1" smtClean="0"/>
              <a:t>неонатолагами</a:t>
            </a:r>
            <a:r>
              <a:rPr lang="ru-RU" sz="2000" dirty="0" smtClean="0"/>
              <a:t> для студентов 5-6 курсов</a:t>
            </a:r>
            <a:br>
              <a:rPr lang="ru-RU" sz="2000" dirty="0" smtClean="0"/>
            </a:br>
            <a:r>
              <a:rPr lang="ru-RU" sz="2000" dirty="0" smtClean="0"/>
              <a:t>Паспорта специальности: неврология, травматология, неврология, </a:t>
            </a:r>
            <a:r>
              <a:rPr lang="ru-RU" sz="2000" dirty="0" err="1" smtClean="0"/>
              <a:t>озис</a:t>
            </a:r>
            <a:r>
              <a:rPr lang="ru-RU" sz="2000" dirty="0" smtClean="0"/>
              <a:t> и т.д.</a:t>
            </a:r>
            <a:br>
              <a:rPr lang="ru-RU" sz="2000" dirty="0" smtClean="0"/>
            </a:br>
            <a:r>
              <a:rPr lang="ru-RU" sz="2000" dirty="0" smtClean="0"/>
              <a:t> </a:t>
            </a:r>
            <a:br>
              <a:rPr lang="ru-RU" sz="2000" dirty="0" smtClean="0"/>
            </a:br>
            <a:endParaRPr sz="2000" dirty="0"/>
          </a:p>
        </p:txBody>
      </p:sp>
      <p:sp>
        <p:nvSpPr>
          <p:cNvPr id="896" name="Google Shape;896;p47"/>
          <p:cNvSpPr txBox="1">
            <a:spLocks noGrp="1"/>
          </p:cNvSpPr>
          <p:nvPr>
            <p:ph type="title" idx="2"/>
          </p:nvPr>
        </p:nvSpPr>
        <p:spPr>
          <a:xfrm>
            <a:off x="-1476672" y="915566"/>
            <a:ext cx="110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97" name="Google Shape;897;p47"/>
          <p:cNvSpPr txBox="1">
            <a:spLocks noGrp="1"/>
          </p:cNvSpPr>
          <p:nvPr>
            <p:ph type="subTitle" idx="1"/>
          </p:nvPr>
        </p:nvSpPr>
        <p:spPr>
          <a:xfrm>
            <a:off x="-468560" y="2859782"/>
            <a:ext cx="107584"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enter a subtitle here if you need it</a:t>
            </a:r>
            <a:endParaRPr dirty="0"/>
          </a:p>
        </p:txBody>
      </p:sp>
      <p:pic>
        <p:nvPicPr>
          <p:cNvPr id="898" name="Google Shape;898;p47"/>
          <p:cNvPicPr preferRelativeResize="0"/>
          <p:nvPr/>
        </p:nvPicPr>
        <p:blipFill>
          <a:blip r:embed="rId3">
            <a:alphaModFix/>
          </a:blip>
          <a:stretch>
            <a:fillRect/>
          </a:stretch>
        </p:blipFill>
        <p:spPr>
          <a:xfrm flipH="1">
            <a:off x="6732240" y="2047650"/>
            <a:ext cx="2730450" cy="3095850"/>
          </a:xfrm>
          <a:prstGeom prst="rect">
            <a:avLst/>
          </a:prstGeom>
          <a:noFill/>
          <a:ln>
            <a:noFill/>
          </a:ln>
        </p:spPr>
      </p:pic>
      <p:pic>
        <p:nvPicPr>
          <p:cNvPr id="899" name="Google Shape;899;p47"/>
          <p:cNvPicPr preferRelativeResize="0"/>
          <p:nvPr/>
        </p:nvPicPr>
        <p:blipFill>
          <a:blip r:embed="rId4">
            <a:alphaModFix/>
          </a:blip>
          <a:stretch>
            <a:fillRect/>
          </a:stretch>
        </p:blipFill>
        <p:spPr>
          <a:xfrm>
            <a:off x="2683687" y="430650"/>
            <a:ext cx="173870" cy="264025"/>
          </a:xfrm>
          <a:prstGeom prst="rect">
            <a:avLst/>
          </a:prstGeom>
          <a:noFill/>
          <a:ln>
            <a:noFill/>
          </a:ln>
        </p:spPr>
      </p:pic>
      <p:pic>
        <p:nvPicPr>
          <p:cNvPr id="900" name="Google Shape;900;p47"/>
          <p:cNvPicPr preferRelativeResize="0"/>
          <p:nvPr/>
        </p:nvPicPr>
        <p:blipFill>
          <a:blip r:embed="rId4">
            <a:alphaModFix/>
          </a:blip>
          <a:stretch>
            <a:fillRect/>
          </a:stretch>
        </p:blipFill>
        <p:spPr>
          <a:xfrm>
            <a:off x="7636687" y="3173850"/>
            <a:ext cx="173870" cy="264025"/>
          </a:xfrm>
          <a:prstGeom prst="rect">
            <a:avLst/>
          </a:prstGeom>
          <a:noFill/>
          <a:ln>
            <a:noFill/>
          </a:ln>
        </p:spPr>
      </p:pic>
      <p:pic>
        <p:nvPicPr>
          <p:cNvPr id="901" name="Google Shape;901;p47"/>
          <p:cNvPicPr preferRelativeResize="0"/>
          <p:nvPr/>
        </p:nvPicPr>
        <p:blipFill>
          <a:blip r:embed="rId5">
            <a:alphaModFix/>
          </a:blip>
          <a:stretch>
            <a:fillRect/>
          </a:stretch>
        </p:blipFill>
        <p:spPr>
          <a:xfrm>
            <a:off x="7306675" y="4191000"/>
            <a:ext cx="113300" cy="113300"/>
          </a:xfrm>
          <a:prstGeom prst="rect">
            <a:avLst/>
          </a:prstGeom>
          <a:noFill/>
          <a:ln>
            <a:noFill/>
          </a:ln>
        </p:spPr>
      </p:pic>
      <p:pic>
        <p:nvPicPr>
          <p:cNvPr id="902" name="Google Shape;902;p47"/>
          <p:cNvPicPr preferRelativeResize="0"/>
          <p:nvPr/>
        </p:nvPicPr>
        <p:blipFill>
          <a:blip r:embed="rId6">
            <a:alphaModFix/>
          </a:blip>
          <a:stretch>
            <a:fillRect/>
          </a:stretch>
        </p:blipFill>
        <p:spPr>
          <a:xfrm rot="9879694">
            <a:off x="4578494" y="-808035"/>
            <a:ext cx="296613" cy="1860066"/>
          </a:xfrm>
          <a:prstGeom prst="rect">
            <a:avLst/>
          </a:prstGeom>
          <a:noFill/>
          <a:ln>
            <a:noFill/>
          </a:ln>
        </p:spPr>
      </p:pic>
      <p:pic>
        <p:nvPicPr>
          <p:cNvPr id="903" name="Google Shape;903;p47"/>
          <p:cNvPicPr preferRelativeResize="0"/>
          <p:nvPr/>
        </p:nvPicPr>
        <p:blipFill>
          <a:blip r:embed="rId6">
            <a:alphaModFix/>
          </a:blip>
          <a:stretch>
            <a:fillRect/>
          </a:stretch>
        </p:blipFill>
        <p:spPr>
          <a:xfrm rot="9504295" flipH="1">
            <a:off x="4614540" y="-676619"/>
            <a:ext cx="296613" cy="1860065"/>
          </a:xfrm>
          <a:prstGeom prst="rect">
            <a:avLst/>
          </a:prstGeom>
          <a:noFill/>
          <a:ln>
            <a:noFill/>
          </a:ln>
        </p:spPr>
      </p:pic>
      <p:grpSp>
        <p:nvGrpSpPr>
          <p:cNvPr id="2" name="Google Shape;904;p47"/>
          <p:cNvGrpSpPr/>
          <p:nvPr/>
        </p:nvGrpSpPr>
        <p:grpSpPr>
          <a:xfrm rot="-835250" flipH="1">
            <a:off x="7561875" y="281646"/>
            <a:ext cx="973056" cy="676744"/>
            <a:chOff x="3370900" y="1218500"/>
            <a:chExt cx="850650" cy="591600"/>
          </a:xfrm>
        </p:grpSpPr>
        <p:sp>
          <p:nvSpPr>
            <p:cNvPr id="905" name="Google Shape;905;p47"/>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7"/>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7"/>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16;p47"/>
          <p:cNvGrpSpPr/>
          <p:nvPr/>
        </p:nvGrpSpPr>
        <p:grpSpPr>
          <a:xfrm rot="-3201560" flipH="1">
            <a:off x="829107" y="4023876"/>
            <a:ext cx="958634" cy="447565"/>
            <a:chOff x="3341960" y="4275150"/>
            <a:chExt cx="819521" cy="382616"/>
          </a:xfrm>
        </p:grpSpPr>
        <p:sp>
          <p:nvSpPr>
            <p:cNvPr id="917" name="Google Shape;917;p47"/>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7"/>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7"/>
          <p:cNvSpPr txBox="1">
            <a:spLocks noGrp="1"/>
          </p:cNvSpPr>
          <p:nvPr>
            <p:ph type="title"/>
          </p:nvPr>
        </p:nvSpPr>
        <p:spPr>
          <a:xfrm>
            <a:off x="467544" y="1923678"/>
            <a:ext cx="6696744" cy="841800"/>
          </a:xfrm>
          <a:prstGeom prst="rect">
            <a:avLst/>
          </a:prstGeom>
        </p:spPr>
        <p:txBody>
          <a:bodyPr spcFirstLastPara="1" wrap="square" lIns="91425" tIns="91425" rIns="91425" bIns="91425" anchor="ctr" anchorCtr="0">
            <a:noAutofit/>
          </a:bodyPr>
          <a:lstStyle/>
          <a:p>
            <a:pPr lvl="0"/>
            <a:r>
              <a:rPr lang="ru-RU" sz="2800" dirty="0" smtClean="0"/>
              <a:t>Ежедневные информационные посты для абитуриентов, студентов и ординаторов.</a:t>
            </a:r>
            <a:endParaRPr sz="2800" dirty="0"/>
          </a:p>
        </p:txBody>
      </p:sp>
      <p:sp>
        <p:nvSpPr>
          <p:cNvPr id="896" name="Google Shape;896;p47"/>
          <p:cNvSpPr txBox="1">
            <a:spLocks noGrp="1"/>
          </p:cNvSpPr>
          <p:nvPr>
            <p:ph type="title" idx="2"/>
          </p:nvPr>
        </p:nvSpPr>
        <p:spPr>
          <a:xfrm>
            <a:off x="-1476672" y="915566"/>
            <a:ext cx="110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97" name="Google Shape;897;p47"/>
          <p:cNvSpPr txBox="1">
            <a:spLocks noGrp="1"/>
          </p:cNvSpPr>
          <p:nvPr>
            <p:ph type="subTitle" idx="1"/>
          </p:nvPr>
        </p:nvSpPr>
        <p:spPr>
          <a:xfrm>
            <a:off x="-468560" y="2859782"/>
            <a:ext cx="107584"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enter a subtitle here if you need it</a:t>
            </a:r>
            <a:endParaRPr dirty="0"/>
          </a:p>
        </p:txBody>
      </p:sp>
      <p:pic>
        <p:nvPicPr>
          <p:cNvPr id="898" name="Google Shape;898;p47"/>
          <p:cNvPicPr preferRelativeResize="0"/>
          <p:nvPr/>
        </p:nvPicPr>
        <p:blipFill>
          <a:blip r:embed="rId3">
            <a:alphaModFix/>
          </a:blip>
          <a:stretch>
            <a:fillRect/>
          </a:stretch>
        </p:blipFill>
        <p:spPr>
          <a:xfrm flipH="1">
            <a:off x="6732240" y="2047650"/>
            <a:ext cx="2730450" cy="3095850"/>
          </a:xfrm>
          <a:prstGeom prst="rect">
            <a:avLst/>
          </a:prstGeom>
          <a:noFill/>
          <a:ln>
            <a:noFill/>
          </a:ln>
        </p:spPr>
      </p:pic>
      <p:pic>
        <p:nvPicPr>
          <p:cNvPr id="899" name="Google Shape;899;p47"/>
          <p:cNvPicPr preferRelativeResize="0"/>
          <p:nvPr/>
        </p:nvPicPr>
        <p:blipFill>
          <a:blip r:embed="rId4">
            <a:alphaModFix/>
          </a:blip>
          <a:stretch>
            <a:fillRect/>
          </a:stretch>
        </p:blipFill>
        <p:spPr>
          <a:xfrm>
            <a:off x="2683687" y="430650"/>
            <a:ext cx="173870" cy="264025"/>
          </a:xfrm>
          <a:prstGeom prst="rect">
            <a:avLst/>
          </a:prstGeom>
          <a:noFill/>
          <a:ln>
            <a:noFill/>
          </a:ln>
        </p:spPr>
      </p:pic>
      <p:pic>
        <p:nvPicPr>
          <p:cNvPr id="900" name="Google Shape;900;p47"/>
          <p:cNvPicPr preferRelativeResize="0"/>
          <p:nvPr/>
        </p:nvPicPr>
        <p:blipFill>
          <a:blip r:embed="rId4">
            <a:alphaModFix/>
          </a:blip>
          <a:stretch>
            <a:fillRect/>
          </a:stretch>
        </p:blipFill>
        <p:spPr>
          <a:xfrm>
            <a:off x="7636687" y="3173850"/>
            <a:ext cx="173870" cy="264025"/>
          </a:xfrm>
          <a:prstGeom prst="rect">
            <a:avLst/>
          </a:prstGeom>
          <a:noFill/>
          <a:ln>
            <a:noFill/>
          </a:ln>
        </p:spPr>
      </p:pic>
      <p:pic>
        <p:nvPicPr>
          <p:cNvPr id="901" name="Google Shape;901;p47"/>
          <p:cNvPicPr preferRelativeResize="0"/>
          <p:nvPr/>
        </p:nvPicPr>
        <p:blipFill>
          <a:blip r:embed="rId5">
            <a:alphaModFix/>
          </a:blip>
          <a:stretch>
            <a:fillRect/>
          </a:stretch>
        </p:blipFill>
        <p:spPr>
          <a:xfrm>
            <a:off x="7306675" y="4191000"/>
            <a:ext cx="113300" cy="113300"/>
          </a:xfrm>
          <a:prstGeom prst="rect">
            <a:avLst/>
          </a:prstGeom>
          <a:noFill/>
          <a:ln>
            <a:noFill/>
          </a:ln>
        </p:spPr>
      </p:pic>
      <p:pic>
        <p:nvPicPr>
          <p:cNvPr id="902" name="Google Shape;902;p47"/>
          <p:cNvPicPr preferRelativeResize="0"/>
          <p:nvPr/>
        </p:nvPicPr>
        <p:blipFill>
          <a:blip r:embed="rId6">
            <a:alphaModFix/>
          </a:blip>
          <a:stretch>
            <a:fillRect/>
          </a:stretch>
        </p:blipFill>
        <p:spPr>
          <a:xfrm rot="9879694">
            <a:off x="4578494" y="-808035"/>
            <a:ext cx="296613" cy="1860066"/>
          </a:xfrm>
          <a:prstGeom prst="rect">
            <a:avLst/>
          </a:prstGeom>
          <a:noFill/>
          <a:ln>
            <a:noFill/>
          </a:ln>
        </p:spPr>
      </p:pic>
      <p:pic>
        <p:nvPicPr>
          <p:cNvPr id="903" name="Google Shape;903;p47"/>
          <p:cNvPicPr preferRelativeResize="0"/>
          <p:nvPr/>
        </p:nvPicPr>
        <p:blipFill>
          <a:blip r:embed="rId6">
            <a:alphaModFix/>
          </a:blip>
          <a:stretch>
            <a:fillRect/>
          </a:stretch>
        </p:blipFill>
        <p:spPr>
          <a:xfrm rot="9504295" flipH="1">
            <a:off x="4614540" y="-676619"/>
            <a:ext cx="296613" cy="1860065"/>
          </a:xfrm>
          <a:prstGeom prst="rect">
            <a:avLst/>
          </a:prstGeom>
          <a:noFill/>
          <a:ln>
            <a:noFill/>
          </a:ln>
        </p:spPr>
      </p:pic>
      <p:grpSp>
        <p:nvGrpSpPr>
          <p:cNvPr id="2" name="Google Shape;904;p47"/>
          <p:cNvGrpSpPr/>
          <p:nvPr/>
        </p:nvGrpSpPr>
        <p:grpSpPr>
          <a:xfrm rot="-835250" flipH="1">
            <a:off x="7561875" y="281646"/>
            <a:ext cx="973056" cy="676744"/>
            <a:chOff x="3370900" y="1218500"/>
            <a:chExt cx="850650" cy="591600"/>
          </a:xfrm>
        </p:grpSpPr>
        <p:sp>
          <p:nvSpPr>
            <p:cNvPr id="905" name="Google Shape;905;p47"/>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7"/>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7"/>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16;p47"/>
          <p:cNvGrpSpPr/>
          <p:nvPr/>
        </p:nvGrpSpPr>
        <p:grpSpPr>
          <a:xfrm rot="-3201560" flipH="1">
            <a:off x="829107" y="4023876"/>
            <a:ext cx="958634" cy="447565"/>
            <a:chOff x="3341960" y="4275150"/>
            <a:chExt cx="819521" cy="382616"/>
          </a:xfrm>
        </p:grpSpPr>
        <p:sp>
          <p:nvSpPr>
            <p:cNvPr id="917" name="Google Shape;917;p47"/>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7"/>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7"/>
          <p:cNvSpPr txBox="1">
            <a:spLocks noGrp="1"/>
          </p:cNvSpPr>
          <p:nvPr>
            <p:ph type="title"/>
          </p:nvPr>
        </p:nvSpPr>
        <p:spPr>
          <a:xfrm>
            <a:off x="467544" y="1923678"/>
            <a:ext cx="6696744" cy="841800"/>
          </a:xfrm>
          <a:prstGeom prst="rect">
            <a:avLst/>
          </a:prstGeom>
        </p:spPr>
        <p:txBody>
          <a:bodyPr spcFirstLastPara="1" wrap="square" lIns="91425" tIns="91425" rIns="91425" bIns="91425" anchor="ctr" anchorCtr="0">
            <a:noAutofit/>
          </a:bodyPr>
          <a:lstStyle/>
          <a:p>
            <a:pPr lvl="0"/>
            <a:r>
              <a:rPr lang="ru-RU" sz="2800" dirty="0" smtClean="0"/>
              <a:t>Ежедневные информационные посты для абитуриентов, студентов и ординаторов.</a:t>
            </a:r>
            <a:endParaRPr sz="2800" dirty="0"/>
          </a:p>
        </p:txBody>
      </p:sp>
      <p:sp>
        <p:nvSpPr>
          <p:cNvPr id="896" name="Google Shape;896;p47"/>
          <p:cNvSpPr txBox="1">
            <a:spLocks noGrp="1"/>
          </p:cNvSpPr>
          <p:nvPr>
            <p:ph type="title" idx="2"/>
          </p:nvPr>
        </p:nvSpPr>
        <p:spPr>
          <a:xfrm>
            <a:off x="-1476672" y="915566"/>
            <a:ext cx="110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97" name="Google Shape;897;p47"/>
          <p:cNvSpPr txBox="1">
            <a:spLocks noGrp="1"/>
          </p:cNvSpPr>
          <p:nvPr>
            <p:ph type="subTitle" idx="1"/>
          </p:nvPr>
        </p:nvSpPr>
        <p:spPr>
          <a:xfrm>
            <a:off x="-468560" y="2859782"/>
            <a:ext cx="107584"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enter a subtitle here if you need it</a:t>
            </a:r>
            <a:endParaRPr dirty="0"/>
          </a:p>
        </p:txBody>
      </p:sp>
      <p:pic>
        <p:nvPicPr>
          <p:cNvPr id="898" name="Google Shape;898;p47"/>
          <p:cNvPicPr preferRelativeResize="0"/>
          <p:nvPr/>
        </p:nvPicPr>
        <p:blipFill>
          <a:blip r:embed="rId3">
            <a:alphaModFix/>
          </a:blip>
          <a:stretch>
            <a:fillRect/>
          </a:stretch>
        </p:blipFill>
        <p:spPr>
          <a:xfrm flipH="1">
            <a:off x="6732240" y="2047650"/>
            <a:ext cx="2730450" cy="3095850"/>
          </a:xfrm>
          <a:prstGeom prst="rect">
            <a:avLst/>
          </a:prstGeom>
          <a:noFill/>
          <a:ln>
            <a:noFill/>
          </a:ln>
        </p:spPr>
      </p:pic>
      <p:pic>
        <p:nvPicPr>
          <p:cNvPr id="899" name="Google Shape;899;p47"/>
          <p:cNvPicPr preferRelativeResize="0"/>
          <p:nvPr/>
        </p:nvPicPr>
        <p:blipFill>
          <a:blip r:embed="rId4">
            <a:alphaModFix/>
          </a:blip>
          <a:stretch>
            <a:fillRect/>
          </a:stretch>
        </p:blipFill>
        <p:spPr>
          <a:xfrm>
            <a:off x="2683687" y="430650"/>
            <a:ext cx="173870" cy="264025"/>
          </a:xfrm>
          <a:prstGeom prst="rect">
            <a:avLst/>
          </a:prstGeom>
          <a:noFill/>
          <a:ln>
            <a:noFill/>
          </a:ln>
        </p:spPr>
      </p:pic>
      <p:pic>
        <p:nvPicPr>
          <p:cNvPr id="900" name="Google Shape;900;p47"/>
          <p:cNvPicPr preferRelativeResize="0"/>
          <p:nvPr/>
        </p:nvPicPr>
        <p:blipFill>
          <a:blip r:embed="rId4">
            <a:alphaModFix/>
          </a:blip>
          <a:stretch>
            <a:fillRect/>
          </a:stretch>
        </p:blipFill>
        <p:spPr>
          <a:xfrm>
            <a:off x="7636687" y="3173850"/>
            <a:ext cx="173870" cy="264025"/>
          </a:xfrm>
          <a:prstGeom prst="rect">
            <a:avLst/>
          </a:prstGeom>
          <a:noFill/>
          <a:ln>
            <a:noFill/>
          </a:ln>
        </p:spPr>
      </p:pic>
      <p:pic>
        <p:nvPicPr>
          <p:cNvPr id="901" name="Google Shape;901;p47"/>
          <p:cNvPicPr preferRelativeResize="0"/>
          <p:nvPr/>
        </p:nvPicPr>
        <p:blipFill>
          <a:blip r:embed="rId5">
            <a:alphaModFix/>
          </a:blip>
          <a:stretch>
            <a:fillRect/>
          </a:stretch>
        </p:blipFill>
        <p:spPr>
          <a:xfrm>
            <a:off x="7306675" y="4191000"/>
            <a:ext cx="113300" cy="113300"/>
          </a:xfrm>
          <a:prstGeom prst="rect">
            <a:avLst/>
          </a:prstGeom>
          <a:noFill/>
          <a:ln>
            <a:noFill/>
          </a:ln>
        </p:spPr>
      </p:pic>
      <p:pic>
        <p:nvPicPr>
          <p:cNvPr id="902" name="Google Shape;902;p47"/>
          <p:cNvPicPr preferRelativeResize="0"/>
          <p:nvPr/>
        </p:nvPicPr>
        <p:blipFill>
          <a:blip r:embed="rId6">
            <a:alphaModFix/>
          </a:blip>
          <a:stretch>
            <a:fillRect/>
          </a:stretch>
        </p:blipFill>
        <p:spPr>
          <a:xfrm rot="9879694">
            <a:off x="4578494" y="-808035"/>
            <a:ext cx="296613" cy="1860066"/>
          </a:xfrm>
          <a:prstGeom prst="rect">
            <a:avLst/>
          </a:prstGeom>
          <a:noFill/>
          <a:ln>
            <a:noFill/>
          </a:ln>
        </p:spPr>
      </p:pic>
      <p:pic>
        <p:nvPicPr>
          <p:cNvPr id="903" name="Google Shape;903;p47"/>
          <p:cNvPicPr preferRelativeResize="0"/>
          <p:nvPr/>
        </p:nvPicPr>
        <p:blipFill>
          <a:blip r:embed="rId6">
            <a:alphaModFix/>
          </a:blip>
          <a:stretch>
            <a:fillRect/>
          </a:stretch>
        </p:blipFill>
        <p:spPr>
          <a:xfrm rot="9504295" flipH="1">
            <a:off x="4614540" y="-676619"/>
            <a:ext cx="296613" cy="1860065"/>
          </a:xfrm>
          <a:prstGeom prst="rect">
            <a:avLst/>
          </a:prstGeom>
          <a:noFill/>
          <a:ln>
            <a:noFill/>
          </a:ln>
        </p:spPr>
      </p:pic>
      <p:grpSp>
        <p:nvGrpSpPr>
          <p:cNvPr id="2" name="Google Shape;904;p47"/>
          <p:cNvGrpSpPr/>
          <p:nvPr/>
        </p:nvGrpSpPr>
        <p:grpSpPr>
          <a:xfrm rot="-835250" flipH="1">
            <a:off x="7561875" y="281646"/>
            <a:ext cx="973056" cy="676744"/>
            <a:chOff x="3370900" y="1218500"/>
            <a:chExt cx="850650" cy="591600"/>
          </a:xfrm>
        </p:grpSpPr>
        <p:sp>
          <p:nvSpPr>
            <p:cNvPr id="905" name="Google Shape;905;p47"/>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7"/>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7"/>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16;p47"/>
          <p:cNvGrpSpPr/>
          <p:nvPr/>
        </p:nvGrpSpPr>
        <p:grpSpPr>
          <a:xfrm rot="-3201560" flipH="1">
            <a:off x="829107" y="4023876"/>
            <a:ext cx="958634" cy="447565"/>
            <a:chOff x="3341960" y="4275150"/>
            <a:chExt cx="819521" cy="382616"/>
          </a:xfrm>
        </p:grpSpPr>
        <p:sp>
          <p:nvSpPr>
            <p:cNvPr id="917" name="Google Shape;917;p47"/>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7"/>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https://sun2.megafon-irkutsk.userapi.com/impg/uy_BAvTFTp-aqHOUqorHYaOgHUeeL5ghJR4YKg/4fRpo5WZcPs.jpg?size=704x468&amp;quality=95&amp;sign=6bd984ffce3c6d68379c94507fdb3b2e&amp;type=album"/>
          <p:cNvPicPr>
            <a:picLocks noChangeAspect="1" noChangeArrowheads="1"/>
          </p:cNvPicPr>
          <p:nvPr/>
        </p:nvPicPr>
        <p:blipFill>
          <a:blip r:embed="rId7"/>
          <a:srcRect/>
          <a:stretch>
            <a:fillRect/>
          </a:stretch>
        </p:blipFill>
        <p:spPr bwMode="auto">
          <a:xfrm>
            <a:off x="0" y="0"/>
            <a:ext cx="9144000" cy="51435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6" name="Google Shape;896;p47"/>
          <p:cNvSpPr txBox="1">
            <a:spLocks noGrp="1"/>
          </p:cNvSpPr>
          <p:nvPr>
            <p:ph type="title" idx="2"/>
          </p:nvPr>
        </p:nvSpPr>
        <p:spPr>
          <a:xfrm>
            <a:off x="-1476672" y="915566"/>
            <a:ext cx="110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97" name="Google Shape;897;p47"/>
          <p:cNvSpPr txBox="1">
            <a:spLocks noGrp="1"/>
          </p:cNvSpPr>
          <p:nvPr>
            <p:ph type="subTitle" idx="1"/>
          </p:nvPr>
        </p:nvSpPr>
        <p:spPr>
          <a:xfrm>
            <a:off x="-468560" y="2859782"/>
            <a:ext cx="107584"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enter a subtitle here if you need it</a:t>
            </a:r>
            <a:endParaRPr dirty="0"/>
          </a:p>
        </p:txBody>
      </p:sp>
      <p:pic>
        <p:nvPicPr>
          <p:cNvPr id="898" name="Google Shape;898;p47"/>
          <p:cNvPicPr preferRelativeResize="0"/>
          <p:nvPr/>
        </p:nvPicPr>
        <p:blipFill>
          <a:blip r:embed="rId3">
            <a:alphaModFix/>
          </a:blip>
          <a:stretch>
            <a:fillRect/>
          </a:stretch>
        </p:blipFill>
        <p:spPr>
          <a:xfrm flipH="1">
            <a:off x="6732240" y="2047650"/>
            <a:ext cx="2730450" cy="3095850"/>
          </a:xfrm>
          <a:prstGeom prst="rect">
            <a:avLst/>
          </a:prstGeom>
          <a:noFill/>
          <a:ln>
            <a:noFill/>
          </a:ln>
        </p:spPr>
      </p:pic>
      <p:pic>
        <p:nvPicPr>
          <p:cNvPr id="899" name="Google Shape;899;p47"/>
          <p:cNvPicPr preferRelativeResize="0"/>
          <p:nvPr/>
        </p:nvPicPr>
        <p:blipFill>
          <a:blip r:embed="rId4">
            <a:alphaModFix/>
          </a:blip>
          <a:stretch>
            <a:fillRect/>
          </a:stretch>
        </p:blipFill>
        <p:spPr>
          <a:xfrm>
            <a:off x="2683687" y="430650"/>
            <a:ext cx="173870" cy="264025"/>
          </a:xfrm>
          <a:prstGeom prst="rect">
            <a:avLst/>
          </a:prstGeom>
          <a:noFill/>
          <a:ln>
            <a:noFill/>
          </a:ln>
        </p:spPr>
      </p:pic>
      <p:pic>
        <p:nvPicPr>
          <p:cNvPr id="900" name="Google Shape;900;p47"/>
          <p:cNvPicPr preferRelativeResize="0"/>
          <p:nvPr/>
        </p:nvPicPr>
        <p:blipFill>
          <a:blip r:embed="rId4">
            <a:alphaModFix/>
          </a:blip>
          <a:stretch>
            <a:fillRect/>
          </a:stretch>
        </p:blipFill>
        <p:spPr>
          <a:xfrm>
            <a:off x="7636687" y="3173850"/>
            <a:ext cx="173870" cy="264025"/>
          </a:xfrm>
          <a:prstGeom prst="rect">
            <a:avLst/>
          </a:prstGeom>
          <a:noFill/>
          <a:ln>
            <a:noFill/>
          </a:ln>
        </p:spPr>
      </p:pic>
      <p:pic>
        <p:nvPicPr>
          <p:cNvPr id="901" name="Google Shape;901;p47"/>
          <p:cNvPicPr preferRelativeResize="0"/>
          <p:nvPr/>
        </p:nvPicPr>
        <p:blipFill>
          <a:blip r:embed="rId5">
            <a:alphaModFix/>
          </a:blip>
          <a:stretch>
            <a:fillRect/>
          </a:stretch>
        </p:blipFill>
        <p:spPr>
          <a:xfrm>
            <a:off x="7306675" y="4191000"/>
            <a:ext cx="113300" cy="113300"/>
          </a:xfrm>
          <a:prstGeom prst="rect">
            <a:avLst/>
          </a:prstGeom>
          <a:noFill/>
          <a:ln>
            <a:noFill/>
          </a:ln>
        </p:spPr>
      </p:pic>
      <p:pic>
        <p:nvPicPr>
          <p:cNvPr id="902" name="Google Shape;902;p47"/>
          <p:cNvPicPr preferRelativeResize="0"/>
          <p:nvPr/>
        </p:nvPicPr>
        <p:blipFill>
          <a:blip r:embed="rId6">
            <a:alphaModFix/>
          </a:blip>
          <a:stretch>
            <a:fillRect/>
          </a:stretch>
        </p:blipFill>
        <p:spPr>
          <a:xfrm rot="9879694">
            <a:off x="4578494" y="-808035"/>
            <a:ext cx="296613" cy="1860066"/>
          </a:xfrm>
          <a:prstGeom prst="rect">
            <a:avLst/>
          </a:prstGeom>
          <a:noFill/>
          <a:ln>
            <a:noFill/>
          </a:ln>
        </p:spPr>
      </p:pic>
      <p:pic>
        <p:nvPicPr>
          <p:cNvPr id="903" name="Google Shape;903;p47"/>
          <p:cNvPicPr preferRelativeResize="0"/>
          <p:nvPr/>
        </p:nvPicPr>
        <p:blipFill>
          <a:blip r:embed="rId6">
            <a:alphaModFix/>
          </a:blip>
          <a:stretch>
            <a:fillRect/>
          </a:stretch>
        </p:blipFill>
        <p:spPr>
          <a:xfrm rot="9504295" flipH="1">
            <a:off x="4614540" y="-676619"/>
            <a:ext cx="296613" cy="1860065"/>
          </a:xfrm>
          <a:prstGeom prst="rect">
            <a:avLst/>
          </a:prstGeom>
          <a:noFill/>
          <a:ln>
            <a:noFill/>
          </a:ln>
        </p:spPr>
      </p:pic>
      <p:grpSp>
        <p:nvGrpSpPr>
          <p:cNvPr id="2" name="Google Shape;904;p47"/>
          <p:cNvGrpSpPr/>
          <p:nvPr/>
        </p:nvGrpSpPr>
        <p:grpSpPr>
          <a:xfrm rot="-835250" flipH="1">
            <a:off x="7561875" y="281646"/>
            <a:ext cx="973056" cy="676744"/>
            <a:chOff x="3370900" y="1218500"/>
            <a:chExt cx="850650" cy="591600"/>
          </a:xfrm>
        </p:grpSpPr>
        <p:sp>
          <p:nvSpPr>
            <p:cNvPr id="905" name="Google Shape;905;p47"/>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7"/>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7"/>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916;p47"/>
          <p:cNvGrpSpPr/>
          <p:nvPr/>
        </p:nvGrpSpPr>
        <p:grpSpPr>
          <a:xfrm rot="-3201560" flipH="1">
            <a:off x="829107" y="4023876"/>
            <a:ext cx="958634" cy="447565"/>
            <a:chOff x="3341960" y="4275150"/>
            <a:chExt cx="819521" cy="382616"/>
          </a:xfrm>
        </p:grpSpPr>
        <p:sp>
          <p:nvSpPr>
            <p:cNvPr id="917" name="Google Shape;917;p47"/>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7"/>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690" name="Picture 2" descr="https://sun9-56.userapi.com/impg/4M2yDsklma6dnyeq2tntGP1zL54TO2T94FuvLg/e0FFSbjJKmU.jpg?size=486x1080&amp;quality=95&amp;sign=2665bb6d64b87b1206167b42cc8f27ce&amp;type=album"/>
          <p:cNvPicPr>
            <a:picLocks noChangeAspect="1" noChangeArrowheads="1"/>
          </p:cNvPicPr>
          <p:nvPr/>
        </p:nvPicPr>
        <p:blipFill>
          <a:blip r:embed="rId7"/>
          <a:srcRect/>
          <a:stretch>
            <a:fillRect/>
          </a:stretch>
        </p:blipFill>
        <p:spPr bwMode="auto">
          <a:xfrm>
            <a:off x="2915816" y="0"/>
            <a:ext cx="3188990" cy="51435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76"/>
          <p:cNvSpPr txBox="1">
            <a:spLocks noGrp="1"/>
          </p:cNvSpPr>
          <p:nvPr>
            <p:ph type="title"/>
          </p:nvPr>
        </p:nvSpPr>
        <p:spPr>
          <a:xfrm>
            <a:off x="720000" y="44363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dirty="0" smtClean="0"/>
              <a:t>Спасибо за внимание!</a:t>
            </a:r>
            <a:endParaRPr dirty="0"/>
          </a:p>
        </p:txBody>
      </p:sp>
      <p:pic>
        <p:nvPicPr>
          <p:cNvPr id="1780" name="Google Shape;1780;p76"/>
          <p:cNvPicPr preferRelativeResize="0"/>
          <p:nvPr/>
        </p:nvPicPr>
        <p:blipFill rotWithShape="1">
          <a:blip r:embed="rId3">
            <a:alphaModFix/>
          </a:blip>
          <a:srcRect l="17751" r="17744"/>
          <a:stretch/>
        </p:blipFill>
        <p:spPr>
          <a:xfrm>
            <a:off x="720006" y="1484900"/>
            <a:ext cx="2461800" cy="2461800"/>
          </a:xfrm>
          <a:prstGeom prst="ellipse">
            <a:avLst/>
          </a:prstGeom>
          <a:noFill/>
          <a:ln>
            <a:noFill/>
          </a:ln>
        </p:spPr>
      </p:pic>
      <p:pic>
        <p:nvPicPr>
          <p:cNvPr id="1781" name="Google Shape;1781;p76"/>
          <p:cNvPicPr preferRelativeResize="0"/>
          <p:nvPr/>
        </p:nvPicPr>
        <p:blipFill rotWithShape="1">
          <a:blip r:embed="rId4">
            <a:alphaModFix/>
          </a:blip>
          <a:srcRect l="31110" r="2142"/>
          <a:stretch/>
        </p:blipFill>
        <p:spPr>
          <a:xfrm>
            <a:off x="5962206" y="2142200"/>
            <a:ext cx="2461800" cy="2461800"/>
          </a:xfrm>
          <a:prstGeom prst="ellipse">
            <a:avLst/>
          </a:prstGeom>
          <a:noFill/>
          <a:ln>
            <a:noFill/>
          </a:ln>
        </p:spPr>
      </p:pic>
      <p:pic>
        <p:nvPicPr>
          <p:cNvPr id="1782" name="Google Shape;1782;p76"/>
          <p:cNvPicPr preferRelativeResize="0"/>
          <p:nvPr/>
        </p:nvPicPr>
        <p:blipFill rotWithShape="1">
          <a:blip r:embed="rId5">
            <a:alphaModFix/>
          </a:blip>
          <a:srcRect t="14036" b="19314"/>
          <a:stretch/>
        </p:blipFill>
        <p:spPr>
          <a:xfrm>
            <a:off x="4509276" y="788825"/>
            <a:ext cx="1925400" cy="1925400"/>
          </a:xfrm>
          <a:prstGeom prst="ellipse">
            <a:avLst/>
          </a:prstGeom>
          <a:noFill/>
          <a:ln>
            <a:noFill/>
          </a:ln>
        </p:spPr>
      </p:pic>
      <p:pic>
        <p:nvPicPr>
          <p:cNvPr id="1783" name="Google Shape;1783;p76"/>
          <p:cNvPicPr preferRelativeResize="0"/>
          <p:nvPr/>
        </p:nvPicPr>
        <p:blipFill rotWithShape="1">
          <a:blip r:embed="rId6">
            <a:alphaModFix/>
          </a:blip>
          <a:srcRect t="5783" b="5791"/>
          <a:stretch/>
        </p:blipFill>
        <p:spPr>
          <a:xfrm>
            <a:off x="3181800" y="2541325"/>
            <a:ext cx="2210700" cy="2210700"/>
          </a:xfrm>
          <a:prstGeom prst="ellipse">
            <a:avLst/>
          </a:prstGeom>
          <a:noFill/>
          <a:ln>
            <a:noFill/>
          </a:ln>
        </p:spPr>
      </p:pic>
      <p:pic>
        <p:nvPicPr>
          <p:cNvPr id="1784" name="Google Shape;1784;p76"/>
          <p:cNvPicPr preferRelativeResize="0"/>
          <p:nvPr/>
        </p:nvPicPr>
        <p:blipFill>
          <a:blip r:embed="rId7">
            <a:alphaModFix/>
          </a:blip>
          <a:stretch>
            <a:fillRect/>
          </a:stretch>
        </p:blipFill>
        <p:spPr>
          <a:xfrm>
            <a:off x="6852512" y="1484912"/>
            <a:ext cx="173870" cy="264025"/>
          </a:xfrm>
          <a:prstGeom prst="rect">
            <a:avLst/>
          </a:prstGeom>
          <a:noFill/>
          <a:ln>
            <a:noFill/>
          </a:ln>
        </p:spPr>
      </p:pic>
      <p:pic>
        <p:nvPicPr>
          <p:cNvPr id="1785" name="Google Shape;1785;p76"/>
          <p:cNvPicPr preferRelativeResize="0"/>
          <p:nvPr/>
        </p:nvPicPr>
        <p:blipFill>
          <a:blip r:embed="rId7">
            <a:alphaModFix/>
          </a:blip>
          <a:stretch>
            <a:fillRect/>
          </a:stretch>
        </p:blipFill>
        <p:spPr>
          <a:xfrm>
            <a:off x="2671837" y="4111662"/>
            <a:ext cx="173870" cy="264025"/>
          </a:xfrm>
          <a:prstGeom prst="rect">
            <a:avLst/>
          </a:prstGeom>
          <a:noFill/>
          <a:ln>
            <a:noFill/>
          </a:ln>
        </p:spPr>
      </p:pic>
      <p:pic>
        <p:nvPicPr>
          <p:cNvPr id="1786" name="Google Shape;1786;p76"/>
          <p:cNvPicPr preferRelativeResize="0"/>
          <p:nvPr/>
        </p:nvPicPr>
        <p:blipFill>
          <a:blip r:embed="rId7">
            <a:alphaModFix/>
          </a:blip>
          <a:stretch>
            <a:fillRect/>
          </a:stretch>
        </p:blipFill>
        <p:spPr>
          <a:xfrm>
            <a:off x="4272212" y="2142212"/>
            <a:ext cx="173870" cy="264025"/>
          </a:xfrm>
          <a:prstGeom prst="rect">
            <a:avLst/>
          </a:prstGeom>
          <a:noFill/>
          <a:ln>
            <a:noFill/>
          </a:ln>
        </p:spPr>
      </p:pic>
      <p:pic>
        <p:nvPicPr>
          <p:cNvPr id="1787" name="Google Shape;1787;p76"/>
          <p:cNvPicPr preferRelativeResize="0"/>
          <p:nvPr/>
        </p:nvPicPr>
        <p:blipFill>
          <a:blip r:embed="rId8">
            <a:alphaModFix/>
          </a:blip>
          <a:stretch>
            <a:fillRect/>
          </a:stretch>
        </p:blipFill>
        <p:spPr>
          <a:xfrm>
            <a:off x="3133462" y="1788038"/>
            <a:ext cx="113300" cy="113300"/>
          </a:xfrm>
          <a:prstGeom prst="rect">
            <a:avLst/>
          </a:prstGeom>
          <a:noFill/>
          <a:ln>
            <a:noFill/>
          </a:ln>
        </p:spPr>
      </p:pic>
      <p:pic>
        <p:nvPicPr>
          <p:cNvPr id="1788" name="Google Shape;1788;p76"/>
          <p:cNvPicPr preferRelativeResize="0"/>
          <p:nvPr/>
        </p:nvPicPr>
        <p:blipFill>
          <a:blip r:embed="rId8">
            <a:alphaModFix/>
          </a:blip>
          <a:stretch>
            <a:fillRect/>
          </a:stretch>
        </p:blipFill>
        <p:spPr>
          <a:xfrm>
            <a:off x="5441637" y="4213288"/>
            <a:ext cx="113300" cy="113300"/>
          </a:xfrm>
          <a:prstGeom prst="rect">
            <a:avLst/>
          </a:prstGeom>
          <a:noFill/>
          <a:ln>
            <a:noFill/>
          </a:ln>
        </p:spPr>
      </p:pic>
      <p:pic>
        <p:nvPicPr>
          <p:cNvPr id="1789" name="Google Shape;1789;p76"/>
          <p:cNvPicPr preferRelativeResize="0"/>
          <p:nvPr/>
        </p:nvPicPr>
        <p:blipFill>
          <a:blip r:embed="rId9">
            <a:alphaModFix/>
          </a:blip>
          <a:stretch>
            <a:fillRect/>
          </a:stretch>
        </p:blipFill>
        <p:spPr>
          <a:xfrm rot="10800000" flipH="1">
            <a:off x="11" y="3143149"/>
            <a:ext cx="1982600" cy="1328525"/>
          </a:xfrm>
          <a:prstGeom prst="rect">
            <a:avLst/>
          </a:prstGeom>
          <a:noFill/>
          <a:ln>
            <a:noFill/>
          </a:ln>
        </p:spPr>
      </p:pic>
      <p:grpSp>
        <p:nvGrpSpPr>
          <p:cNvPr id="1790" name="Google Shape;1790;p76"/>
          <p:cNvGrpSpPr/>
          <p:nvPr/>
        </p:nvGrpSpPr>
        <p:grpSpPr>
          <a:xfrm rot="-419632" flipH="1">
            <a:off x="680753" y="1211388"/>
            <a:ext cx="986438" cy="686036"/>
            <a:chOff x="3370900" y="1218500"/>
            <a:chExt cx="850650" cy="591600"/>
          </a:xfrm>
        </p:grpSpPr>
        <p:sp>
          <p:nvSpPr>
            <p:cNvPr id="1791" name="Google Shape;1791;p76"/>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6"/>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6"/>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6"/>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6"/>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6"/>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6"/>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6"/>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6"/>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6"/>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76"/>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2" name="Google Shape;1802;p76"/>
          <p:cNvGrpSpPr/>
          <p:nvPr/>
        </p:nvGrpSpPr>
        <p:grpSpPr>
          <a:xfrm rot="1001176" flipH="1">
            <a:off x="7438260" y="2272588"/>
            <a:ext cx="1281524" cy="598315"/>
            <a:chOff x="3341960" y="4275150"/>
            <a:chExt cx="819521" cy="382616"/>
          </a:xfrm>
        </p:grpSpPr>
        <p:sp>
          <p:nvSpPr>
            <p:cNvPr id="1803" name="Google Shape;1803;p76"/>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6"/>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55"/>
          <p:cNvSpPr txBox="1">
            <a:spLocks noGrp="1"/>
          </p:cNvSpPr>
          <p:nvPr>
            <p:ph type="subTitle" idx="1"/>
          </p:nvPr>
        </p:nvSpPr>
        <p:spPr>
          <a:xfrm>
            <a:off x="-468560" y="1419622"/>
            <a:ext cx="105240" cy="1478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“This is a quote, words full of wisdom that someone important said and can make the reader get inspired.”</a:t>
            </a:r>
            <a:endParaRPr dirty="0"/>
          </a:p>
        </p:txBody>
      </p:sp>
      <p:sp>
        <p:nvSpPr>
          <p:cNvPr id="1092" name="Google Shape;1092;p55"/>
          <p:cNvSpPr txBox="1">
            <a:spLocks noGrp="1"/>
          </p:cNvSpPr>
          <p:nvPr>
            <p:ph type="title"/>
          </p:nvPr>
        </p:nvSpPr>
        <p:spPr>
          <a:xfrm>
            <a:off x="1691680" y="2283718"/>
            <a:ext cx="5832648" cy="531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ru-RU" sz="3200" dirty="0" smtClean="0"/>
              <a:t>1.03 </a:t>
            </a:r>
            <a:r>
              <a:rPr lang="ru-RU" sz="3200" dirty="0" err="1" smtClean="0"/>
              <a:t>Профориентационная</a:t>
            </a:r>
            <a:r>
              <a:rPr lang="ru-RU" sz="3200" dirty="0" smtClean="0"/>
              <a:t> экскурсия в ЧГМА, музей анатомии и мастер-класс по первой помощи совместно с ВО «Феникс» для учеников 21 гимназии.</a:t>
            </a:r>
            <a:endParaRPr sz="3200" dirty="0"/>
          </a:p>
        </p:txBody>
      </p:sp>
      <p:pic>
        <p:nvPicPr>
          <p:cNvPr id="1093" name="Google Shape;1093;p55"/>
          <p:cNvPicPr preferRelativeResize="0"/>
          <p:nvPr/>
        </p:nvPicPr>
        <p:blipFill>
          <a:blip r:embed="rId3">
            <a:alphaModFix/>
          </a:blip>
          <a:stretch>
            <a:fillRect/>
          </a:stretch>
        </p:blipFill>
        <p:spPr>
          <a:xfrm>
            <a:off x="6075112" y="4069975"/>
            <a:ext cx="113300" cy="113300"/>
          </a:xfrm>
          <a:prstGeom prst="rect">
            <a:avLst/>
          </a:prstGeom>
          <a:noFill/>
          <a:ln>
            <a:noFill/>
          </a:ln>
        </p:spPr>
      </p:pic>
      <p:pic>
        <p:nvPicPr>
          <p:cNvPr id="1094" name="Google Shape;1094;p55"/>
          <p:cNvPicPr preferRelativeResize="0"/>
          <p:nvPr/>
        </p:nvPicPr>
        <p:blipFill>
          <a:blip r:embed="rId4">
            <a:alphaModFix/>
          </a:blip>
          <a:stretch>
            <a:fillRect/>
          </a:stretch>
        </p:blipFill>
        <p:spPr>
          <a:xfrm rot="-5400000">
            <a:off x="-310701" y="2799100"/>
            <a:ext cx="2807500" cy="1881300"/>
          </a:xfrm>
          <a:prstGeom prst="rect">
            <a:avLst/>
          </a:prstGeom>
          <a:noFill/>
          <a:ln>
            <a:noFill/>
          </a:ln>
        </p:spPr>
      </p:pic>
      <p:pic>
        <p:nvPicPr>
          <p:cNvPr id="1095" name="Google Shape;1095;p55"/>
          <p:cNvPicPr preferRelativeResize="0"/>
          <p:nvPr/>
        </p:nvPicPr>
        <p:blipFill>
          <a:blip r:embed="rId5">
            <a:alphaModFix/>
          </a:blip>
          <a:stretch>
            <a:fillRect/>
          </a:stretch>
        </p:blipFill>
        <p:spPr>
          <a:xfrm>
            <a:off x="8245800" y="2944012"/>
            <a:ext cx="173870" cy="264025"/>
          </a:xfrm>
          <a:prstGeom prst="rect">
            <a:avLst/>
          </a:prstGeom>
          <a:noFill/>
          <a:ln>
            <a:noFill/>
          </a:ln>
        </p:spPr>
      </p:pic>
      <p:pic>
        <p:nvPicPr>
          <p:cNvPr id="1096" name="Google Shape;1096;p55"/>
          <p:cNvPicPr preferRelativeResize="0"/>
          <p:nvPr/>
        </p:nvPicPr>
        <p:blipFill>
          <a:blip r:embed="rId5">
            <a:alphaModFix/>
          </a:blip>
          <a:stretch>
            <a:fillRect/>
          </a:stretch>
        </p:blipFill>
        <p:spPr>
          <a:xfrm>
            <a:off x="1426875" y="3632187"/>
            <a:ext cx="173870" cy="264025"/>
          </a:xfrm>
          <a:prstGeom prst="rect">
            <a:avLst/>
          </a:prstGeom>
          <a:noFill/>
          <a:ln>
            <a:noFill/>
          </a:ln>
        </p:spPr>
      </p:pic>
      <p:pic>
        <p:nvPicPr>
          <p:cNvPr id="1097" name="Google Shape;1097;p55"/>
          <p:cNvPicPr preferRelativeResize="0"/>
          <p:nvPr/>
        </p:nvPicPr>
        <p:blipFill>
          <a:blip r:embed="rId5">
            <a:alphaModFix/>
          </a:blip>
          <a:stretch>
            <a:fillRect/>
          </a:stretch>
        </p:blipFill>
        <p:spPr>
          <a:xfrm>
            <a:off x="2341275" y="888987"/>
            <a:ext cx="173870" cy="264025"/>
          </a:xfrm>
          <a:prstGeom prst="rect">
            <a:avLst/>
          </a:prstGeom>
          <a:noFill/>
          <a:ln>
            <a:noFill/>
          </a:ln>
        </p:spPr>
      </p:pic>
      <p:pic>
        <p:nvPicPr>
          <p:cNvPr id="1098" name="Google Shape;1098;p55"/>
          <p:cNvPicPr preferRelativeResize="0"/>
          <p:nvPr/>
        </p:nvPicPr>
        <p:blipFill>
          <a:blip r:embed="rId5">
            <a:alphaModFix/>
          </a:blip>
          <a:stretch>
            <a:fillRect/>
          </a:stretch>
        </p:blipFill>
        <p:spPr>
          <a:xfrm>
            <a:off x="3865275" y="4470387"/>
            <a:ext cx="173870" cy="264025"/>
          </a:xfrm>
          <a:prstGeom prst="rect">
            <a:avLst/>
          </a:prstGeom>
          <a:noFill/>
          <a:ln>
            <a:noFill/>
          </a:ln>
        </p:spPr>
      </p:pic>
      <p:pic>
        <p:nvPicPr>
          <p:cNvPr id="1099" name="Google Shape;1099;p55"/>
          <p:cNvPicPr preferRelativeResize="0"/>
          <p:nvPr/>
        </p:nvPicPr>
        <p:blipFill>
          <a:blip r:embed="rId5">
            <a:alphaModFix/>
          </a:blip>
          <a:stretch>
            <a:fillRect/>
          </a:stretch>
        </p:blipFill>
        <p:spPr>
          <a:xfrm>
            <a:off x="7917600" y="1327612"/>
            <a:ext cx="173870" cy="264025"/>
          </a:xfrm>
          <a:prstGeom prst="rect">
            <a:avLst/>
          </a:prstGeom>
          <a:noFill/>
          <a:ln>
            <a:noFill/>
          </a:ln>
        </p:spPr>
      </p:pic>
      <p:pic>
        <p:nvPicPr>
          <p:cNvPr id="1100" name="Google Shape;1100;p55"/>
          <p:cNvPicPr preferRelativeResize="0"/>
          <p:nvPr/>
        </p:nvPicPr>
        <p:blipFill>
          <a:blip r:embed="rId5">
            <a:alphaModFix/>
          </a:blip>
          <a:stretch>
            <a:fillRect/>
          </a:stretch>
        </p:blipFill>
        <p:spPr>
          <a:xfrm>
            <a:off x="2493675" y="3098787"/>
            <a:ext cx="173870" cy="264025"/>
          </a:xfrm>
          <a:prstGeom prst="rect">
            <a:avLst/>
          </a:prstGeom>
          <a:noFill/>
          <a:ln>
            <a:noFill/>
          </a:ln>
        </p:spPr>
      </p:pic>
      <p:grpSp>
        <p:nvGrpSpPr>
          <p:cNvPr id="1101" name="Google Shape;1101;p55"/>
          <p:cNvGrpSpPr/>
          <p:nvPr/>
        </p:nvGrpSpPr>
        <p:grpSpPr>
          <a:xfrm rot="1545245">
            <a:off x="306416" y="207966"/>
            <a:ext cx="972989" cy="676709"/>
            <a:chOff x="3370900" y="1218500"/>
            <a:chExt cx="850650" cy="591600"/>
          </a:xfrm>
        </p:grpSpPr>
        <p:sp>
          <p:nvSpPr>
            <p:cNvPr id="1102" name="Google Shape;1102;p5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57"/>
          <p:cNvSpPr txBox="1">
            <a:spLocks noGrp="1"/>
          </p:cNvSpPr>
          <p:nvPr>
            <p:ph type="title"/>
          </p:nvPr>
        </p:nvSpPr>
        <p:spPr>
          <a:xfrm>
            <a:off x="2051720" y="2067694"/>
            <a:ext cx="5067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dirty="0" smtClean="0"/>
              <a:t>1.03 </a:t>
            </a:r>
            <a:r>
              <a:rPr lang="ru-RU" dirty="0" err="1" smtClean="0"/>
              <a:t>Флешмоб</a:t>
            </a:r>
            <a:r>
              <a:rPr lang="ru-RU" dirty="0" smtClean="0"/>
              <a:t> </a:t>
            </a:r>
            <a:endParaRPr dirty="0"/>
          </a:p>
        </p:txBody>
      </p:sp>
      <p:sp>
        <p:nvSpPr>
          <p:cNvPr id="1147" name="Google Shape;1147;p57"/>
          <p:cNvSpPr txBox="1">
            <a:spLocks noGrp="1"/>
          </p:cNvSpPr>
          <p:nvPr>
            <p:ph type="title" idx="2"/>
          </p:nvPr>
        </p:nvSpPr>
        <p:spPr>
          <a:xfrm>
            <a:off x="-324544" y="843558"/>
            <a:ext cx="45719"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148" name="Google Shape;1148;p57"/>
          <p:cNvSpPr txBox="1">
            <a:spLocks noGrp="1"/>
          </p:cNvSpPr>
          <p:nvPr>
            <p:ph type="subTitle" idx="1"/>
          </p:nvPr>
        </p:nvSpPr>
        <p:spPr>
          <a:xfrm>
            <a:off x="-540568" y="2499742"/>
            <a:ext cx="45719" cy="103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You can enter a subtitle here if you need it</a:t>
            </a:r>
            <a:endParaRPr dirty="0"/>
          </a:p>
        </p:txBody>
      </p:sp>
      <p:pic>
        <p:nvPicPr>
          <p:cNvPr id="1149" name="Google Shape;1149;p57"/>
          <p:cNvPicPr preferRelativeResize="0"/>
          <p:nvPr/>
        </p:nvPicPr>
        <p:blipFill>
          <a:blip r:embed="rId3">
            <a:alphaModFix/>
          </a:blip>
          <a:stretch>
            <a:fillRect/>
          </a:stretch>
        </p:blipFill>
        <p:spPr>
          <a:xfrm>
            <a:off x="76200" y="1707300"/>
            <a:ext cx="2103575" cy="3436200"/>
          </a:xfrm>
          <a:prstGeom prst="rect">
            <a:avLst/>
          </a:prstGeom>
          <a:noFill/>
          <a:ln>
            <a:noFill/>
          </a:ln>
        </p:spPr>
      </p:pic>
      <p:pic>
        <p:nvPicPr>
          <p:cNvPr id="1150" name="Google Shape;1150;p57"/>
          <p:cNvPicPr preferRelativeResize="0"/>
          <p:nvPr/>
        </p:nvPicPr>
        <p:blipFill>
          <a:blip r:embed="rId3">
            <a:alphaModFix/>
          </a:blip>
          <a:stretch>
            <a:fillRect/>
          </a:stretch>
        </p:blipFill>
        <p:spPr>
          <a:xfrm rot="10800000">
            <a:off x="6863300" y="0"/>
            <a:ext cx="2103575" cy="3436200"/>
          </a:xfrm>
          <a:prstGeom prst="rect">
            <a:avLst/>
          </a:prstGeom>
          <a:noFill/>
          <a:ln>
            <a:noFill/>
          </a:ln>
        </p:spPr>
      </p:pic>
      <p:pic>
        <p:nvPicPr>
          <p:cNvPr id="1151" name="Google Shape;1151;p57"/>
          <p:cNvPicPr preferRelativeResize="0"/>
          <p:nvPr/>
        </p:nvPicPr>
        <p:blipFill>
          <a:blip r:embed="rId4">
            <a:alphaModFix/>
          </a:blip>
          <a:stretch>
            <a:fillRect/>
          </a:stretch>
        </p:blipFill>
        <p:spPr>
          <a:xfrm>
            <a:off x="2241237" y="1774888"/>
            <a:ext cx="113300" cy="113300"/>
          </a:xfrm>
          <a:prstGeom prst="rect">
            <a:avLst/>
          </a:prstGeom>
          <a:noFill/>
          <a:ln>
            <a:noFill/>
          </a:ln>
        </p:spPr>
      </p:pic>
      <p:pic>
        <p:nvPicPr>
          <p:cNvPr id="1152" name="Google Shape;1152;p57"/>
          <p:cNvPicPr preferRelativeResize="0"/>
          <p:nvPr/>
        </p:nvPicPr>
        <p:blipFill>
          <a:blip r:embed="rId4">
            <a:alphaModFix/>
          </a:blip>
          <a:stretch>
            <a:fillRect/>
          </a:stretch>
        </p:blipFill>
        <p:spPr>
          <a:xfrm>
            <a:off x="6660837" y="3984688"/>
            <a:ext cx="113300" cy="113300"/>
          </a:xfrm>
          <a:prstGeom prst="rect">
            <a:avLst/>
          </a:prstGeom>
          <a:noFill/>
          <a:ln>
            <a:noFill/>
          </a:ln>
        </p:spPr>
      </p:pic>
      <p:pic>
        <p:nvPicPr>
          <p:cNvPr id="1153" name="Google Shape;1153;p57"/>
          <p:cNvPicPr preferRelativeResize="0"/>
          <p:nvPr/>
        </p:nvPicPr>
        <p:blipFill>
          <a:blip r:embed="rId5">
            <a:alphaModFix/>
          </a:blip>
          <a:stretch>
            <a:fillRect/>
          </a:stretch>
        </p:blipFill>
        <p:spPr>
          <a:xfrm>
            <a:off x="2283637" y="3756937"/>
            <a:ext cx="173870" cy="264025"/>
          </a:xfrm>
          <a:prstGeom prst="rect">
            <a:avLst/>
          </a:prstGeom>
          <a:noFill/>
          <a:ln>
            <a:noFill/>
          </a:ln>
        </p:spPr>
      </p:pic>
      <p:pic>
        <p:nvPicPr>
          <p:cNvPr id="1154" name="Google Shape;1154;p57"/>
          <p:cNvPicPr preferRelativeResize="0"/>
          <p:nvPr/>
        </p:nvPicPr>
        <p:blipFill>
          <a:blip r:embed="rId5">
            <a:alphaModFix/>
          </a:blip>
          <a:stretch>
            <a:fillRect/>
          </a:stretch>
        </p:blipFill>
        <p:spPr>
          <a:xfrm>
            <a:off x="6550837" y="1089937"/>
            <a:ext cx="173870" cy="264025"/>
          </a:xfrm>
          <a:prstGeom prst="rect">
            <a:avLst/>
          </a:prstGeom>
          <a:noFill/>
          <a:ln>
            <a:noFill/>
          </a:ln>
        </p:spPr>
      </p:pic>
      <p:grpSp>
        <p:nvGrpSpPr>
          <p:cNvPr id="1155" name="Google Shape;1155;p57"/>
          <p:cNvGrpSpPr/>
          <p:nvPr/>
        </p:nvGrpSpPr>
        <p:grpSpPr>
          <a:xfrm rot="-1935466">
            <a:off x="1941021" y="734007"/>
            <a:ext cx="1110293" cy="518371"/>
            <a:chOff x="3341960" y="4275150"/>
            <a:chExt cx="819521" cy="382616"/>
          </a:xfrm>
        </p:grpSpPr>
        <p:sp>
          <p:nvSpPr>
            <p:cNvPr id="1156" name="Google Shape;1156;p57"/>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7"/>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54"/>
          <p:cNvSpPr txBox="1">
            <a:spLocks noGrp="1"/>
          </p:cNvSpPr>
          <p:nvPr>
            <p:ph type="title"/>
          </p:nvPr>
        </p:nvSpPr>
        <p:spPr>
          <a:xfrm>
            <a:off x="1403648" y="771550"/>
            <a:ext cx="64614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dirty="0" smtClean="0"/>
              <a:t>3.03 </a:t>
            </a:r>
            <a:r>
              <a:rPr lang="ru-RU" sz="3600" dirty="0" err="1" smtClean="0"/>
              <a:t>Профориентационная</a:t>
            </a:r>
            <a:r>
              <a:rPr lang="ru-RU" sz="3600" dirty="0" smtClean="0"/>
              <a:t> экскурсия в ЧГМА и музей анатомии для учеников из </a:t>
            </a:r>
            <a:r>
              <a:rPr lang="ru-RU" sz="3600" dirty="0" err="1" smtClean="0"/>
              <a:t>пгт</a:t>
            </a:r>
            <a:r>
              <a:rPr lang="ru-RU" sz="3600" dirty="0" smtClean="0"/>
              <a:t>. Агинское</a:t>
            </a:r>
            <a:endParaRPr dirty="0"/>
          </a:p>
        </p:txBody>
      </p:sp>
      <p:pic>
        <p:nvPicPr>
          <p:cNvPr id="1075" name="Google Shape;1075;p54"/>
          <p:cNvPicPr preferRelativeResize="0"/>
          <p:nvPr/>
        </p:nvPicPr>
        <p:blipFill>
          <a:blip r:embed="rId3">
            <a:alphaModFix/>
          </a:blip>
          <a:stretch>
            <a:fillRect/>
          </a:stretch>
        </p:blipFill>
        <p:spPr>
          <a:xfrm rot="-1430076" flipH="1">
            <a:off x="1075880" y="2193077"/>
            <a:ext cx="1078375" cy="2169255"/>
          </a:xfrm>
          <a:prstGeom prst="rect">
            <a:avLst/>
          </a:prstGeom>
          <a:noFill/>
          <a:ln>
            <a:noFill/>
          </a:ln>
        </p:spPr>
      </p:pic>
      <p:pic>
        <p:nvPicPr>
          <p:cNvPr id="1076" name="Google Shape;1076;p54"/>
          <p:cNvPicPr preferRelativeResize="0"/>
          <p:nvPr/>
        </p:nvPicPr>
        <p:blipFill>
          <a:blip r:embed="rId3">
            <a:alphaModFix/>
          </a:blip>
          <a:stretch>
            <a:fillRect/>
          </a:stretch>
        </p:blipFill>
        <p:spPr>
          <a:xfrm rot="1430076">
            <a:off x="7124552" y="2193078"/>
            <a:ext cx="1078375" cy="2169255"/>
          </a:xfrm>
          <a:prstGeom prst="rect">
            <a:avLst/>
          </a:prstGeom>
          <a:noFill/>
          <a:ln>
            <a:noFill/>
          </a:ln>
        </p:spPr>
      </p:pic>
      <p:pic>
        <p:nvPicPr>
          <p:cNvPr id="1077" name="Google Shape;1077;p54"/>
          <p:cNvPicPr preferRelativeResize="0"/>
          <p:nvPr/>
        </p:nvPicPr>
        <p:blipFill>
          <a:blip r:embed="rId4">
            <a:alphaModFix/>
          </a:blip>
          <a:stretch>
            <a:fillRect/>
          </a:stretch>
        </p:blipFill>
        <p:spPr>
          <a:xfrm>
            <a:off x="4689212" y="1045775"/>
            <a:ext cx="113300" cy="113300"/>
          </a:xfrm>
          <a:prstGeom prst="rect">
            <a:avLst/>
          </a:prstGeom>
          <a:noFill/>
          <a:ln>
            <a:noFill/>
          </a:ln>
        </p:spPr>
      </p:pic>
      <p:pic>
        <p:nvPicPr>
          <p:cNvPr id="1078" name="Google Shape;1078;p54"/>
          <p:cNvPicPr preferRelativeResize="0"/>
          <p:nvPr/>
        </p:nvPicPr>
        <p:blipFill>
          <a:blip r:embed="rId4">
            <a:alphaModFix/>
          </a:blip>
          <a:stretch>
            <a:fillRect/>
          </a:stretch>
        </p:blipFill>
        <p:spPr>
          <a:xfrm>
            <a:off x="6289412" y="3941375"/>
            <a:ext cx="113300" cy="113300"/>
          </a:xfrm>
          <a:prstGeom prst="rect">
            <a:avLst/>
          </a:prstGeom>
          <a:noFill/>
          <a:ln>
            <a:noFill/>
          </a:ln>
        </p:spPr>
      </p:pic>
      <p:pic>
        <p:nvPicPr>
          <p:cNvPr id="1079" name="Google Shape;1079;p54"/>
          <p:cNvPicPr preferRelativeResize="0"/>
          <p:nvPr/>
        </p:nvPicPr>
        <p:blipFill>
          <a:blip r:embed="rId4">
            <a:alphaModFix/>
          </a:blip>
          <a:stretch>
            <a:fillRect/>
          </a:stretch>
        </p:blipFill>
        <p:spPr>
          <a:xfrm>
            <a:off x="879212" y="3103175"/>
            <a:ext cx="113300" cy="113300"/>
          </a:xfrm>
          <a:prstGeom prst="rect">
            <a:avLst/>
          </a:prstGeom>
          <a:noFill/>
          <a:ln>
            <a:noFill/>
          </a:ln>
        </p:spPr>
      </p:pic>
      <p:pic>
        <p:nvPicPr>
          <p:cNvPr id="1080" name="Google Shape;1080;p54"/>
          <p:cNvPicPr preferRelativeResize="0"/>
          <p:nvPr/>
        </p:nvPicPr>
        <p:blipFill>
          <a:blip r:embed="rId4">
            <a:alphaModFix/>
          </a:blip>
          <a:stretch>
            <a:fillRect/>
          </a:stretch>
        </p:blipFill>
        <p:spPr>
          <a:xfrm>
            <a:off x="2936612" y="3331775"/>
            <a:ext cx="113300" cy="113300"/>
          </a:xfrm>
          <a:prstGeom prst="rect">
            <a:avLst/>
          </a:prstGeom>
          <a:noFill/>
          <a:ln>
            <a:noFill/>
          </a:ln>
        </p:spPr>
      </p:pic>
      <p:pic>
        <p:nvPicPr>
          <p:cNvPr id="1081" name="Google Shape;1081;p54"/>
          <p:cNvPicPr preferRelativeResize="0"/>
          <p:nvPr/>
        </p:nvPicPr>
        <p:blipFill>
          <a:blip r:embed="rId5">
            <a:alphaModFix/>
          </a:blip>
          <a:stretch>
            <a:fillRect/>
          </a:stretch>
        </p:blipFill>
        <p:spPr>
          <a:xfrm>
            <a:off x="8051225" y="781737"/>
            <a:ext cx="173870" cy="264025"/>
          </a:xfrm>
          <a:prstGeom prst="rect">
            <a:avLst/>
          </a:prstGeom>
          <a:noFill/>
          <a:ln>
            <a:noFill/>
          </a:ln>
        </p:spPr>
      </p:pic>
      <p:pic>
        <p:nvPicPr>
          <p:cNvPr id="1082" name="Google Shape;1082;p54"/>
          <p:cNvPicPr preferRelativeResize="0"/>
          <p:nvPr/>
        </p:nvPicPr>
        <p:blipFill>
          <a:blip r:embed="rId5">
            <a:alphaModFix/>
          </a:blip>
          <a:stretch>
            <a:fillRect/>
          </a:stretch>
        </p:blipFill>
        <p:spPr>
          <a:xfrm>
            <a:off x="3484275" y="660387"/>
            <a:ext cx="173870" cy="264025"/>
          </a:xfrm>
          <a:prstGeom prst="rect">
            <a:avLst/>
          </a:prstGeom>
          <a:noFill/>
          <a:ln>
            <a:noFill/>
          </a:ln>
        </p:spPr>
      </p:pic>
      <p:pic>
        <p:nvPicPr>
          <p:cNvPr id="1083" name="Google Shape;1083;p54"/>
          <p:cNvPicPr preferRelativeResize="0"/>
          <p:nvPr/>
        </p:nvPicPr>
        <p:blipFill>
          <a:blip r:embed="rId5">
            <a:alphaModFix/>
          </a:blip>
          <a:stretch>
            <a:fillRect/>
          </a:stretch>
        </p:blipFill>
        <p:spPr>
          <a:xfrm>
            <a:off x="817275" y="4013187"/>
            <a:ext cx="173870" cy="264025"/>
          </a:xfrm>
          <a:prstGeom prst="rect">
            <a:avLst/>
          </a:prstGeom>
          <a:noFill/>
          <a:ln>
            <a:noFill/>
          </a:ln>
        </p:spPr>
      </p:pic>
      <p:grpSp>
        <p:nvGrpSpPr>
          <p:cNvPr id="1084" name="Google Shape;1084;p54"/>
          <p:cNvGrpSpPr/>
          <p:nvPr/>
        </p:nvGrpSpPr>
        <p:grpSpPr>
          <a:xfrm flipH="1">
            <a:off x="3923928" y="3867894"/>
            <a:ext cx="1170194" cy="546338"/>
            <a:chOff x="3341960" y="4275150"/>
            <a:chExt cx="819521" cy="382616"/>
          </a:xfrm>
        </p:grpSpPr>
        <p:sp>
          <p:nvSpPr>
            <p:cNvPr id="1085" name="Google Shape;1085;p54"/>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4"/>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47"/>
          <p:cNvSpPr txBox="1">
            <a:spLocks noGrp="1"/>
          </p:cNvSpPr>
          <p:nvPr>
            <p:ph type="title"/>
          </p:nvPr>
        </p:nvSpPr>
        <p:spPr>
          <a:xfrm>
            <a:off x="611560" y="2067694"/>
            <a:ext cx="6408712"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ru-RU" dirty="0" smtClean="0"/>
              <a:t>15.02 2 лекции на тему «Влияние </a:t>
            </a:r>
            <a:r>
              <a:rPr lang="ru-RU" dirty="0" err="1" smtClean="0"/>
              <a:t>вейпов</a:t>
            </a:r>
            <a:r>
              <a:rPr lang="ru-RU" dirty="0" smtClean="0"/>
              <a:t> на организм подростков» в школе № 33</a:t>
            </a:r>
            <a:endParaRPr dirty="0"/>
          </a:p>
        </p:txBody>
      </p:sp>
      <p:sp>
        <p:nvSpPr>
          <p:cNvPr id="896" name="Google Shape;896;p47"/>
          <p:cNvSpPr txBox="1">
            <a:spLocks noGrp="1"/>
          </p:cNvSpPr>
          <p:nvPr>
            <p:ph type="title" idx="2"/>
          </p:nvPr>
        </p:nvSpPr>
        <p:spPr>
          <a:xfrm>
            <a:off x="-1476672" y="915566"/>
            <a:ext cx="1107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97" name="Google Shape;897;p47"/>
          <p:cNvSpPr txBox="1">
            <a:spLocks noGrp="1"/>
          </p:cNvSpPr>
          <p:nvPr>
            <p:ph type="subTitle" idx="1"/>
          </p:nvPr>
        </p:nvSpPr>
        <p:spPr>
          <a:xfrm>
            <a:off x="-468560" y="2859782"/>
            <a:ext cx="107584" cy="37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enter a subtitle here if you need it</a:t>
            </a:r>
            <a:endParaRPr dirty="0"/>
          </a:p>
        </p:txBody>
      </p:sp>
      <p:pic>
        <p:nvPicPr>
          <p:cNvPr id="898" name="Google Shape;898;p47"/>
          <p:cNvPicPr preferRelativeResize="0"/>
          <p:nvPr/>
        </p:nvPicPr>
        <p:blipFill>
          <a:blip r:embed="rId3">
            <a:alphaModFix/>
          </a:blip>
          <a:stretch>
            <a:fillRect/>
          </a:stretch>
        </p:blipFill>
        <p:spPr>
          <a:xfrm flipH="1">
            <a:off x="6732240" y="2047650"/>
            <a:ext cx="2730450" cy="3095850"/>
          </a:xfrm>
          <a:prstGeom prst="rect">
            <a:avLst/>
          </a:prstGeom>
          <a:noFill/>
          <a:ln>
            <a:noFill/>
          </a:ln>
        </p:spPr>
      </p:pic>
      <p:pic>
        <p:nvPicPr>
          <p:cNvPr id="899" name="Google Shape;899;p47"/>
          <p:cNvPicPr preferRelativeResize="0"/>
          <p:nvPr/>
        </p:nvPicPr>
        <p:blipFill>
          <a:blip r:embed="rId4">
            <a:alphaModFix/>
          </a:blip>
          <a:stretch>
            <a:fillRect/>
          </a:stretch>
        </p:blipFill>
        <p:spPr>
          <a:xfrm>
            <a:off x="2683687" y="430650"/>
            <a:ext cx="173870" cy="264025"/>
          </a:xfrm>
          <a:prstGeom prst="rect">
            <a:avLst/>
          </a:prstGeom>
          <a:noFill/>
          <a:ln>
            <a:noFill/>
          </a:ln>
        </p:spPr>
      </p:pic>
      <p:pic>
        <p:nvPicPr>
          <p:cNvPr id="900" name="Google Shape;900;p47"/>
          <p:cNvPicPr preferRelativeResize="0"/>
          <p:nvPr/>
        </p:nvPicPr>
        <p:blipFill>
          <a:blip r:embed="rId4">
            <a:alphaModFix/>
          </a:blip>
          <a:stretch>
            <a:fillRect/>
          </a:stretch>
        </p:blipFill>
        <p:spPr>
          <a:xfrm>
            <a:off x="7636687" y="3173850"/>
            <a:ext cx="173870" cy="264025"/>
          </a:xfrm>
          <a:prstGeom prst="rect">
            <a:avLst/>
          </a:prstGeom>
          <a:noFill/>
          <a:ln>
            <a:noFill/>
          </a:ln>
        </p:spPr>
      </p:pic>
      <p:pic>
        <p:nvPicPr>
          <p:cNvPr id="901" name="Google Shape;901;p47"/>
          <p:cNvPicPr preferRelativeResize="0"/>
          <p:nvPr/>
        </p:nvPicPr>
        <p:blipFill>
          <a:blip r:embed="rId5">
            <a:alphaModFix/>
          </a:blip>
          <a:stretch>
            <a:fillRect/>
          </a:stretch>
        </p:blipFill>
        <p:spPr>
          <a:xfrm>
            <a:off x="7306675" y="4191000"/>
            <a:ext cx="113300" cy="113300"/>
          </a:xfrm>
          <a:prstGeom prst="rect">
            <a:avLst/>
          </a:prstGeom>
          <a:noFill/>
          <a:ln>
            <a:noFill/>
          </a:ln>
        </p:spPr>
      </p:pic>
      <p:pic>
        <p:nvPicPr>
          <p:cNvPr id="902" name="Google Shape;902;p47"/>
          <p:cNvPicPr preferRelativeResize="0"/>
          <p:nvPr/>
        </p:nvPicPr>
        <p:blipFill>
          <a:blip r:embed="rId6">
            <a:alphaModFix/>
          </a:blip>
          <a:stretch>
            <a:fillRect/>
          </a:stretch>
        </p:blipFill>
        <p:spPr>
          <a:xfrm rot="9879694">
            <a:off x="4578494" y="-808035"/>
            <a:ext cx="296613" cy="1860066"/>
          </a:xfrm>
          <a:prstGeom prst="rect">
            <a:avLst/>
          </a:prstGeom>
          <a:noFill/>
          <a:ln>
            <a:noFill/>
          </a:ln>
        </p:spPr>
      </p:pic>
      <p:pic>
        <p:nvPicPr>
          <p:cNvPr id="903" name="Google Shape;903;p47"/>
          <p:cNvPicPr preferRelativeResize="0"/>
          <p:nvPr/>
        </p:nvPicPr>
        <p:blipFill>
          <a:blip r:embed="rId6">
            <a:alphaModFix/>
          </a:blip>
          <a:stretch>
            <a:fillRect/>
          </a:stretch>
        </p:blipFill>
        <p:spPr>
          <a:xfrm rot="9504295" flipH="1">
            <a:off x="4614540" y="-676619"/>
            <a:ext cx="296613" cy="1860065"/>
          </a:xfrm>
          <a:prstGeom prst="rect">
            <a:avLst/>
          </a:prstGeom>
          <a:noFill/>
          <a:ln>
            <a:noFill/>
          </a:ln>
        </p:spPr>
      </p:pic>
      <p:grpSp>
        <p:nvGrpSpPr>
          <p:cNvPr id="904" name="Google Shape;904;p47"/>
          <p:cNvGrpSpPr/>
          <p:nvPr/>
        </p:nvGrpSpPr>
        <p:grpSpPr>
          <a:xfrm rot="-835250" flipH="1">
            <a:off x="7561875" y="281646"/>
            <a:ext cx="973056" cy="676744"/>
            <a:chOff x="3370900" y="1218500"/>
            <a:chExt cx="850650" cy="591600"/>
          </a:xfrm>
        </p:grpSpPr>
        <p:sp>
          <p:nvSpPr>
            <p:cNvPr id="905" name="Google Shape;905;p47"/>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7"/>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7"/>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7"/>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7"/>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7"/>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7"/>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7"/>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47"/>
          <p:cNvGrpSpPr/>
          <p:nvPr/>
        </p:nvGrpSpPr>
        <p:grpSpPr>
          <a:xfrm rot="-3201560" flipH="1">
            <a:off x="829107" y="4023876"/>
            <a:ext cx="958634" cy="447565"/>
            <a:chOff x="3341960" y="4275150"/>
            <a:chExt cx="819521" cy="382616"/>
          </a:xfrm>
        </p:grpSpPr>
        <p:sp>
          <p:nvSpPr>
            <p:cNvPr id="917" name="Google Shape;917;p47"/>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7"/>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58"/>
          <p:cNvSpPr txBox="1">
            <a:spLocks noGrp="1"/>
          </p:cNvSpPr>
          <p:nvPr>
            <p:ph type="title"/>
          </p:nvPr>
        </p:nvSpPr>
        <p:spPr>
          <a:xfrm>
            <a:off x="1284000" y="1288250"/>
            <a:ext cx="6576000" cy="197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RU" sz="3600" dirty="0" smtClean="0"/>
              <a:t>17.03 2 лекции на тему « Вред курения </a:t>
            </a:r>
            <a:r>
              <a:rPr lang="ru-RU" sz="3600" dirty="0" err="1" smtClean="0"/>
              <a:t>вейпов</a:t>
            </a:r>
            <a:r>
              <a:rPr lang="ru-RU" sz="3600" dirty="0" smtClean="0"/>
              <a:t> для здоровья человека» в школе № 48</a:t>
            </a:r>
            <a:endParaRPr sz="3600" dirty="0"/>
          </a:p>
        </p:txBody>
      </p:sp>
      <p:sp>
        <p:nvSpPr>
          <p:cNvPr id="1163" name="Google Shape;1163;p58"/>
          <p:cNvSpPr txBox="1">
            <a:spLocks noGrp="1"/>
          </p:cNvSpPr>
          <p:nvPr>
            <p:ph type="subTitle" idx="1"/>
          </p:nvPr>
        </p:nvSpPr>
        <p:spPr>
          <a:xfrm>
            <a:off x="-468560" y="2643758"/>
            <a:ext cx="191656" cy="4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Big numbers catch your audience’s attention</a:t>
            </a:r>
            <a:endParaRPr dirty="0"/>
          </a:p>
        </p:txBody>
      </p:sp>
      <p:pic>
        <p:nvPicPr>
          <p:cNvPr id="1164" name="Google Shape;1164;p58"/>
          <p:cNvPicPr preferRelativeResize="0"/>
          <p:nvPr/>
        </p:nvPicPr>
        <p:blipFill>
          <a:blip r:embed="rId3">
            <a:alphaModFix/>
          </a:blip>
          <a:stretch>
            <a:fillRect/>
          </a:stretch>
        </p:blipFill>
        <p:spPr>
          <a:xfrm rot="-1430076" flipH="1">
            <a:off x="1147887" y="1977052"/>
            <a:ext cx="1078375" cy="2169255"/>
          </a:xfrm>
          <a:prstGeom prst="rect">
            <a:avLst/>
          </a:prstGeom>
          <a:noFill/>
          <a:ln>
            <a:noFill/>
          </a:ln>
        </p:spPr>
      </p:pic>
      <p:pic>
        <p:nvPicPr>
          <p:cNvPr id="1165" name="Google Shape;1165;p58"/>
          <p:cNvPicPr preferRelativeResize="0"/>
          <p:nvPr/>
        </p:nvPicPr>
        <p:blipFill>
          <a:blip r:embed="rId3">
            <a:alphaModFix/>
          </a:blip>
          <a:stretch>
            <a:fillRect/>
          </a:stretch>
        </p:blipFill>
        <p:spPr>
          <a:xfrm rot="1430076">
            <a:off x="6980535" y="1905046"/>
            <a:ext cx="1078375" cy="2169255"/>
          </a:xfrm>
          <a:prstGeom prst="rect">
            <a:avLst/>
          </a:prstGeom>
          <a:noFill/>
          <a:ln>
            <a:noFill/>
          </a:ln>
        </p:spPr>
      </p:pic>
      <p:pic>
        <p:nvPicPr>
          <p:cNvPr id="1166" name="Google Shape;1166;p58"/>
          <p:cNvPicPr preferRelativeResize="0"/>
          <p:nvPr/>
        </p:nvPicPr>
        <p:blipFill>
          <a:blip r:embed="rId4">
            <a:alphaModFix/>
          </a:blip>
          <a:stretch>
            <a:fillRect/>
          </a:stretch>
        </p:blipFill>
        <p:spPr>
          <a:xfrm>
            <a:off x="6365612" y="359975"/>
            <a:ext cx="113300" cy="113300"/>
          </a:xfrm>
          <a:prstGeom prst="rect">
            <a:avLst/>
          </a:prstGeom>
          <a:noFill/>
          <a:ln>
            <a:noFill/>
          </a:ln>
        </p:spPr>
      </p:pic>
      <p:pic>
        <p:nvPicPr>
          <p:cNvPr id="1167" name="Google Shape;1167;p58"/>
          <p:cNvPicPr preferRelativeResize="0"/>
          <p:nvPr/>
        </p:nvPicPr>
        <p:blipFill>
          <a:blip r:embed="rId4">
            <a:alphaModFix/>
          </a:blip>
          <a:stretch>
            <a:fillRect/>
          </a:stretch>
        </p:blipFill>
        <p:spPr>
          <a:xfrm>
            <a:off x="6365612" y="4550975"/>
            <a:ext cx="113300" cy="113300"/>
          </a:xfrm>
          <a:prstGeom prst="rect">
            <a:avLst/>
          </a:prstGeom>
          <a:noFill/>
          <a:ln>
            <a:noFill/>
          </a:ln>
        </p:spPr>
      </p:pic>
      <p:pic>
        <p:nvPicPr>
          <p:cNvPr id="1168" name="Google Shape;1168;p58"/>
          <p:cNvPicPr preferRelativeResize="0"/>
          <p:nvPr/>
        </p:nvPicPr>
        <p:blipFill>
          <a:blip r:embed="rId4">
            <a:alphaModFix/>
          </a:blip>
          <a:stretch>
            <a:fillRect/>
          </a:stretch>
        </p:blipFill>
        <p:spPr>
          <a:xfrm>
            <a:off x="2327012" y="969575"/>
            <a:ext cx="113300" cy="113300"/>
          </a:xfrm>
          <a:prstGeom prst="rect">
            <a:avLst/>
          </a:prstGeom>
          <a:noFill/>
          <a:ln>
            <a:noFill/>
          </a:ln>
        </p:spPr>
      </p:pic>
      <p:pic>
        <p:nvPicPr>
          <p:cNvPr id="1169" name="Google Shape;1169;p58"/>
          <p:cNvPicPr preferRelativeResize="0"/>
          <p:nvPr/>
        </p:nvPicPr>
        <p:blipFill>
          <a:blip r:embed="rId4">
            <a:alphaModFix/>
          </a:blip>
          <a:stretch>
            <a:fillRect/>
          </a:stretch>
        </p:blipFill>
        <p:spPr>
          <a:xfrm>
            <a:off x="803012" y="4169975"/>
            <a:ext cx="113300" cy="113300"/>
          </a:xfrm>
          <a:prstGeom prst="rect">
            <a:avLst/>
          </a:prstGeom>
          <a:noFill/>
          <a:ln>
            <a:noFill/>
          </a:ln>
        </p:spPr>
      </p:pic>
      <p:pic>
        <p:nvPicPr>
          <p:cNvPr id="1170" name="Google Shape;1170;p58"/>
          <p:cNvPicPr preferRelativeResize="0"/>
          <p:nvPr/>
        </p:nvPicPr>
        <p:blipFill>
          <a:blip r:embed="rId5">
            <a:alphaModFix/>
          </a:blip>
          <a:stretch>
            <a:fillRect/>
          </a:stretch>
        </p:blipFill>
        <p:spPr>
          <a:xfrm>
            <a:off x="2874675" y="3860787"/>
            <a:ext cx="173870" cy="264025"/>
          </a:xfrm>
          <a:prstGeom prst="rect">
            <a:avLst/>
          </a:prstGeom>
          <a:noFill/>
          <a:ln>
            <a:noFill/>
          </a:ln>
        </p:spPr>
      </p:pic>
      <p:pic>
        <p:nvPicPr>
          <p:cNvPr id="1171" name="Google Shape;1171;p58"/>
          <p:cNvPicPr preferRelativeResize="0"/>
          <p:nvPr/>
        </p:nvPicPr>
        <p:blipFill>
          <a:blip r:embed="rId5">
            <a:alphaModFix/>
          </a:blip>
          <a:stretch>
            <a:fillRect/>
          </a:stretch>
        </p:blipFill>
        <p:spPr>
          <a:xfrm>
            <a:off x="5746100" y="1276037"/>
            <a:ext cx="173870" cy="264025"/>
          </a:xfrm>
          <a:prstGeom prst="rect">
            <a:avLst/>
          </a:prstGeom>
          <a:noFill/>
          <a:ln>
            <a:noFill/>
          </a:ln>
        </p:spPr>
      </p:pic>
      <p:pic>
        <p:nvPicPr>
          <p:cNvPr id="1172" name="Google Shape;1172;p58"/>
          <p:cNvPicPr preferRelativeResize="0"/>
          <p:nvPr/>
        </p:nvPicPr>
        <p:blipFill>
          <a:blip r:embed="rId5">
            <a:alphaModFix/>
          </a:blip>
          <a:stretch>
            <a:fillRect/>
          </a:stretch>
        </p:blipFill>
        <p:spPr>
          <a:xfrm>
            <a:off x="7956376" y="2067694"/>
            <a:ext cx="173870" cy="264025"/>
          </a:xfrm>
          <a:prstGeom prst="rect">
            <a:avLst/>
          </a:prstGeom>
          <a:noFill/>
          <a:ln>
            <a:noFill/>
          </a:ln>
        </p:spPr>
      </p:pic>
      <p:grpSp>
        <p:nvGrpSpPr>
          <p:cNvPr id="1173" name="Google Shape;1173;p58"/>
          <p:cNvGrpSpPr/>
          <p:nvPr/>
        </p:nvGrpSpPr>
        <p:grpSpPr>
          <a:xfrm flipH="1">
            <a:off x="7137309" y="373912"/>
            <a:ext cx="986499" cy="686079"/>
            <a:chOff x="3370900" y="1218500"/>
            <a:chExt cx="850650" cy="591600"/>
          </a:xfrm>
        </p:grpSpPr>
        <p:sp>
          <p:nvSpPr>
            <p:cNvPr id="1174" name="Google Shape;1174;p58"/>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8"/>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8"/>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8"/>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8"/>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8"/>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8"/>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8"/>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8"/>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8"/>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8"/>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58"/>
          <p:cNvGrpSpPr/>
          <p:nvPr/>
        </p:nvGrpSpPr>
        <p:grpSpPr>
          <a:xfrm rot="1428398">
            <a:off x="1481555" y="4062820"/>
            <a:ext cx="1110355" cy="518400"/>
            <a:chOff x="3341960" y="4275150"/>
            <a:chExt cx="819521" cy="382616"/>
          </a:xfrm>
        </p:grpSpPr>
        <p:sp>
          <p:nvSpPr>
            <p:cNvPr id="1186" name="Google Shape;1186;p58"/>
            <p:cNvSpPr/>
            <p:nvPr/>
          </p:nvSpPr>
          <p:spPr>
            <a:xfrm>
              <a:off x="3341960" y="4280999"/>
              <a:ext cx="819521" cy="376767"/>
            </a:xfrm>
            <a:custGeom>
              <a:avLst/>
              <a:gdLst/>
              <a:ahLst/>
              <a:cxnLst/>
              <a:rect l="l" t="t" r="r" b="b"/>
              <a:pathLst>
                <a:path w="29956" h="13772" extrusionOk="0">
                  <a:moveTo>
                    <a:pt x="28188" y="3537"/>
                  </a:moveTo>
                  <a:cubicBezTo>
                    <a:pt x="28254" y="3537"/>
                    <a:pt x="28354" y="3570"/>
                    <a:pt x="28354" y="3670"/>
                  </a:cubicBezTo>
                  <a:cubicBezTo>
                    <a:pt x="28354" y="3703"/>
                    <a:pt x="28321" y="3770"/>
                    <a:pt x="28221" y="3837"/>
                  </a:cubicBezTo>
                  <a:cubicBezTo>
                    <a:pt x="28154" y="3837"/>
                    <a:pt x="19548" y="5004"/>
                    <a:pt x="16946" y="5538"/>
                  </a:cubicBezTo>
                  <a:cubicBezTo>
                    <a:pt x="14311" y="6072"/>
                    <a:pt x="5605" y="9541"/>
                    <a:pt x="5505" y="9574"/>
                  </a:cubicBezTo>
                  <a:cubicBezTo>
                    <a:pt x="5487" y="9583"/>
                    <a:pt x="5467" y="9587"/>
                    <a:pt x="5447" y="9587"/>
                  </a:cubicBezTo>
                  <a:cubicBezTo>
                    <a:pt x="5392" y="9587"/>
                    <a:pt x="5338" y="9556"/>
                    <a:pt x="5338" y="9508"/>
                  </a:cubicBezTo>
                  <a:cubicBezTo>
                    <a:pt x="4738" y="8373"/>
                    <a:pt x="4004" y="7673"/>
                    <a:pt x="3337" y="7539"/>
                  </a:cubicBezTo>
                  <a:cubicBezTo>
                    <a:pt x="3272" y="7532"/>
                    <a:pt x="3210" y="7528"/>
                    <a:pt x="3151" y="7528"/>
                  </a:cubicBezTo>
                  <a:cubicBezTo>
                    <a:pt x="2936" y="7528"/>
                    <a:pt x="2753" y="7583"/>
                    <a:pt x="2569" y="7740"/>
                  </a:cubicBezTo>
                  <a:cubicBezTo>
                    <a:pt x="1702" y="8540"/>
                    <a:pt x="1702" y="9207"/>
                    <a:pt x="2469" y="10608"/>
                  </a:cubicBezTo>
                  <a:cubicBezTo>
                    <a:pt x="3070" y="11776"/>
                    <a:pt x="3904" y="12610"/>
                    <a:pt x="4571" y="12743"/>
                  </a:cubicBezTo>
                  <a:cubicBezTo>
                    <a:pt x="4656" y="12755"/>
                    <a:pt x="4737" y="12763"/>
                    <a:pt x="4812" y="12763"/>
                  </a:cubicBezTo>
                  <a:cubicBezTo>
                    <a:pt x="4942" y="12763"/>
                    <a:pt x="5053" y="12740"/>
                    <a:pt x="5138" y="12677"/>
                  </a:cubicBezTo>
                  <a:cubicBezTo>
                    <a:pt x="5471" y="12410"/>
                    <a:pt x="5672" y="12176"/>
                    <a:pt x="5672" y="11909"/>
                  </a:cubicBezTo>
                  <a:cubicBezTo>
                    <a:pt x="5738" y="11342"/>
                    <a:pt x="5171" y="10575"/>
                    <a:pt x="4371" y="9674"/>
                  </a:cubicBezTo>
                  <a:cubicBezTo>
                    <a:pt x="3703" y="8874"/>
                    <a:pt x="3370" y="8840"/>
                    <a:pt x="3203" y="8840"/>
                  </a:cubicBezTo>
                  <a:cubicBezTo>
                    <a:pt x="3036" y="8874"/>
                    <a:pt x="2970" y="9074"/>
                    <a:pt x="2970" y="9074"/>
                  </a:cubicBezTo>
                  <a:cubicBezTo>
                    <a:pt x="2920" y="9149"/>
                    <a:pt x="2888" y="9187"/>
                    <a:pt x="2848" y="9187"/>
                  </a:cubicBezTo>
                  <a:cubicBezTo>
                    <a:pt x="2834" y="9187"/>
                    <a:pt x="2820" y="9182"/>
                    <a:pt x="2803" y="9174"/>
                  </a:cubicBezTo>
                  <a:cubicBezTo>
                    <a:pt x="2703" y="9174"/>
                    <a:pt x="2669" y="9074"/>
                    <a:pt x="2669" y="9007"/>
                  </a:cubicBezTo>
                  <a:cubicBezTo>
                    <a:pt x="2669" y="9007"/>
                    <a:pt x="2803" y="8607"/>
                    <a:pt x="3136" y="8540"/>
                  </a:cubicBezTo>
                  <a:cubicBezTo>
                    <a:pt x="3182" y="8528"/>
                    <a:pt x="3230" y="8521"/>
                    <a:pt x="3280" y="8521"/>
                  </a:cubicBezTo>
                  <a:cubicBezTo>
                    <a:pt x="3629" y="8521"/>
                    <a:pt x="4075" y="8828"/>
                    <a:pt x="4571" y="9441"/>
                  </a:cubicBezTo>
                  <a:cubicBezTo>
                    <a:pt x="5405" y="10408"/>
                    <a:pt x="6005" y="11242"/>
                    <a:pt x="5905" y="11943"/>
                  </a:cubicBezTo>
                  <a:cubicBezTo>
                    <a:pt x="5872" y="12343"/>
                    <a:pt x="5638" y="12610"/>
                    <a:pt x="5238" y="12910"/>
                  </a:cubicBezTo>
                  <a:cubicBezTo>
                    <a:pt x="5071" y="13043"/>
                    <a:pt x="4904" y="13077"/>
                    <a:pt x="4704" y="13077"/>
                  </a:cubicBezTo>
                  <a:cubicBezTo>
                    <a:pt x="4637" y="13077"/>
                    <a:pt x="4537" y="13077"/>
                    <a:pt x="4404" y="13043"/>
                  </a:cubicBezTo>
                  <a:cubicBezTo>
                    <a:pt x="3670" y="12877"/>
                    <a:pt x="2736" y="12009"/>
                    <a:pt x="2069" y="10742"/>
                  </a:cubicBezTo>
                  <a:cubicBezTo>
                    <a:pt x="1368" y="9441"/>
                    <a:pt x="1168" y="8507"/>
                    <a:pt x="2302" y="7506"/>
                  </a:cubicBezTo>
                  <a:cubicBezTo>
                    <a:pt x="2481" y="7302"/>
                    <a:pt x="2737" y="7215"/>
                    <a:pt x="3027" y="7215"/>
                  </a:cubicBezTo>
                  <a:cubicBezTo>
                    <a:pt x="3116" y="7215"/>
                    <a:pt x="3209" y="7224"/>
                    <a:pt x="3303" y="7239"/>
                  </a:cubicBezTo>
                  <a:cubicBezTo>
                    <a:pt x="4037" y="7373"/>
                    <a:pt x="4838" y="8073"/>
                    <a:pt x="5471" y="9241"/>
                  </a:cubicBezTo>
                  <a:cubicBezTo>
                    <a:pt x="6572" y="8774"/>
                    <a:pt x="14311" y="5738"/>
                    <a:pt x="16846" y="5238"/>
                  </a:cubicBezTo>
                  <a:cubicBezTo>
                    <a:pt x="19515" y="4704"/>
                    <a:pt x="28088" y="3537"/>
                    <a:pt x="28188" y="3537"/>
                  </a:cubicBezTo>
                  <a:close/>
                  <a:moveTo>
                    <a:pt x="27454" y="1"/>
                  </a:moveTo>
                  <a:cubicBezTo>
                    <a:pt x="27454" y="1"/>
                    <a:pt x="19815" y="4237"/>
                    <a:pt x="12310" y="5104"/>
                  </a:cubicBezTo>
                  <a:cubicBezTo>
                    <a:pt x="4804" y="6005"/>
                    <a:pt x="3203" y="5872"/>
                    <a:pt x="2369" y="6072"/>
                  </a:cubicBezTo>
                  <a:cubicBezTo>
                    <a:pt x="1802" y="6239"/>
                    <a:pt x="1" y="7740"/>
                    <a:pt x="1102" y="10508"/>
                  </a:cubicBezTo>
                  <a:cubicBezTo>
                    <a:pt x="2003" y="12818"/>
                    <a:pt x="3665" y="13772"/>
                    <a:pt x="4663" y="13772"/>
                  </a:cubicBezTo>
                  <a:cubicBezTo>
                    <a:pt x="4847" y="13772"/>
                    <a:pt x="5008" y="13740"/>
                    <a:pt x="5138" y="13677"/>
                  </a:cubicBezTo>
                  <a:cubicBezTo>
                    <a:pt x="5972" y="13244"/>
                    <a:pt x="13310" y="9041"/>
                    <a:pt x="16513" y="8240"/>
                  </a:cubicBezTo>
                  <a:cubicBezTo>
                    <a:pt x="19748" y="7406"/>
                    <a:pt x="27987" y="7239"/>
                    <a:pt x="28555" y="6706"/>
                  </a:cubicBezTo>
                  <a:cubicBezTo>
                    <a:pt x="29155" y="6172"/>
                    <a:pt x="29388" y="4070"/>
                    <a:pt x="29155" y="3537"/>
                  </a:cubicBezTo>
                  <a:lnTo>
                    <a:pt x="29956" y="3203"/>
                  </a:lnTo>
                  <a:cubicBezTo>
                    <a:pt x="29956" y="3203"/>
                    <a:pt x="28421" y="201"/>
                    <a:pt x="27454" y="1"/>
                  </a:cubicBez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8"/>
            <p:cNvSpPr/>
            <p:nvPr/>
          </p:nvSpPr>
          <p:spPr>
            <a:xfrm>
              <a:off x="3665300" y="4275150"/>
              <a:ext cx="235175" cy="260275"/>
            </a:xfrm>
            <a:custGeom>
              <a:avLst/>
              <a:gdLst/>
              <a:ahLst/>
              <a:cxnLst/>
              <a:rect l="l" t="t" r="r" b="b"/>
              <a:pathLst>
                <a:path w="9407" h="10411" extrusionOk="0">
                  <a:moveTo>
                    <a:pt x="7148" y="919"/>
                  </a:moveTo>
                  <a:cubicBezTo>
                    <a:pt x="7311" y="919"/>
                    <a:pt x="7507" y="1024"/>
                    <a:pt x="7739" y="1302"/>
                  </a:cubicBezTo>
                  <a:cubicBezTo>
                    <a:pt x="8206" y="1836"/>
                    <a:pt x="6405" y="3771"/>
                    <a:pt x="6405" y="3771"/>
                  </a:cubicBezTo>
                  <a:cubicBezTo>
                    <a:pt x="6405" y="3771"/>
                    <a:pt x="6405" y="2303"/>
                    <a:pt x="6571" y="1569"/>
                  </a:cubicBezTo>
                  <a:cubicBezTo>
                    <a:pt x="6658" y="1286"/>
                    <a:pt x="6845" y="919"/>
                    <a:pt x="7148" y="919"/>
                  </a:cubicBezTo>
                  <a:close/>
                  <a:moveTo>
                    <a:pt x="2147" y="2311"/>
                  </a:moveTo>
                  <a:cubicBezTo>
                    <a:pt x="3037" y="2311"/>
                    <a:pt x="4403" y="4071"/>
                    <a:pt x="4403" y="4071"/>
                  </a:cubicBezTo>
                  <a:cubicBezTo>
                    <a:pt x="1601" y="4071"/>
                    <a:pt x="1001" y="2937"/>
                    <a:pt x="1835" y="2403"/>
                  </a:cubicBezTo>
                  <a:cubicBezTo>
                    <a:pt x="1929" y="2339"/>
                    <a:pt x="2034" y="2311"/>
                    <a:pt x="2147" y="2311"/>
                  </a:cubicBezTo>
                  <a:close/>
                  <a:moveTo>
                    <a:pt x="7187" y="0"/>
                  </a:moveTo>
                  <a:cubicBezTo>
                    <a:pt x="5077" y="0"/>
                    <a:pt x="5504" y="4104"/>
                    <a:pt x="5504" y="4104"/>
                  </a:cubicBezTo>
                  <a:cubicBezTo>
                    <a:pt x="5504" y="4104"/>
                    <a:pt x="4737" y="2837"/>
                    <a:pt x="3436" y="2003"/>
                  </a:cubicBezTo>
                  <a:cubicBezTo>
                    <a:pt x="2935" y="1651"/>
                    <a:pt x="2342" y="1448"/>
                    <a:pt x="1800" y="1448"/>
                  </a:cubicBezTo>
                  <a:cubicBezTo>
                    <a:pt x="1004" y="1448"/>
                    <a:pt x="319" y="1885"/>
                    <a:pt x="200" y="2937"/>
                  </a:cubicBezTo>
                  <a:cubicBezTo>
                    <a:pt x="0" y="4638"/>
                    <a:pt x="4537" y="5005"/>
                    <a:pt x="4537" y="5005"/>
                  </a:cubicBezTo>
                  <a:cubicBezTo>
                    <a:pt x="4170" y="5505"/>
                    <a:pt x="334" y="7140"/>
                    <a:pt x="334" y="7140"/>
                  </a:cubicBezTo>
                  <a:cubicBezTo>
                    <a:pt x="534" y="7306"/>
                    <a:pt x="967" y="7348"/>
                    <a:pt x="1351" y="7348"/>
                  </a:cubicBezTo>
                  <a:cubicBezTo>
                    <a:pt x="1735" y="7348"/>
                    <a:pt x="2068" y="7307"/>
                    <a:pt x="2068" y="7306"/>
                  </a:cubicBezTo>
                  <a:lnTo>
                    <a:pt x="2068" y="7306"/>
                  </a:lnTo>
                  <a:cubicBezTo>
                    <a:pt x="2102" y="7673"/>
                    <a:pt x="1868" y="8507"/>
                    <a:pt x="1868" y="8507"/>
                  </a:cubicBezTo>
                  <a:cubicBezTo>
                    <a:pt x="3236" y="7907"/>
                    <a:pt x="4503" y="6306"/>
                    <a:pt x="4503" y="6306"/>
                  </a:cubicBezTo>
                  <a:lnTo>
                    <a:pt x="4503" y="6306"/>
                  </a:lnTo>
                  <a:cubicBezTo>
                    <a:pt x="3703" y="8207"/>
                    <a:pt x="3036" y="10008"/>
                    <a:pt x="3036" y="10008"/>
                  </a:cubicBezTo>
                  <a:cubicBezTo>
                    <a:pt x="3047" y="10016"/>
                    <a:pt x="3060" y="10019"/>
                    <a:pt x="3076" y="10019"/>
                  </a:cubicBezTo>
                  <a:cubicBezTo>
                    <a:pt x="3347" y="10019"/>
                    <a:pt x="4270" y="9008"/>
                    <a:pt x="4270" y="9008"/>
                  </a:cubicBezTo>
                  <a:lnTo>
                    <a:pt x="4270" y="9008"/>
                  </a:lnTo>
                  <a:cubicBezTo>
                    <a:pt x="4370" y="9808"/>
                    <a:pt x="4103" y="10409"/>
                    <a:pt x="4103" y="10409"/>
                  </a:cubicBezTo>
                  <a:cubicBezTo>
                    <a:pt x="4116" y="10410"/>
                    <a:pt x="4129" y="10410"/>
                    <a:pt x="4141" y="10410"/>
                  </a:cubicBezTo>
                  <a:cubicBezTo>
                    <a:pt x="5284" y="10410"/>
                    <a:pt x="5871" y="6006"/>
                    <a:pt x="5871" y="6006"/>
                  </a:cubicBezTo>
                  <a:lnTo>
                    <a:pt x="5871" y="6006"/>
                  </a:lnTo>
                  <a:cubicBezTo>
                    <a:pt x="6238" y="7073"/>
                    <a:pt x="5671" y="8741"/>
                    <a:pt x="5671" y="8741"/>
                  </a:cubicBezTo>
                  <a:cubicBezTo>
                    <a:pt x="5810" y="8784"/>
                    <a:pt x="5947" y="8801"/>
                    <a:pt x="6079" y="8801"/>
                  </a:cubicBezTo>
                  <a:cubicBezTo>
                    <a:pt x="6774" y="8801"/>
                    <a:pt x="7339" y="8307"/>
                    <a:pt x="7339" y="8307"/>
                  </a:cubicBezTo>
                  <a:cubicBezTo>
                    <a:pt x="8106" y="6773"/>
                    <a:pt x="6772" y="4471"/>
                    <a:pt x="6772" y="4471"/>
                  </a:cubicBezTo>
                  <a:cubicBezTo>
                    <a:pt x="8740" y="3604"/>
                    <a:pt x="9407" y="101"/>
                    <a:pt x="7239" y="1"/>
                  </a:cubicBezTo>
                  <a:cubicBezTo>
                    <a:pt x="7221" y="1"/>
                    <a:pt x="7204" y="0"/>
                    <a:pt x="7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55"/>
          <p:cNvSpPr txBox="1">
            <a:spLocks noGrp="1"/>
          </p:cNvSpPr>
          <p:nvPr>
            <p:ph type="subTitle" idx="1"/>
          </p:nvPr>
        </p:nvSpPr>
        <p:spPr>
          <a:xfrm>
            <a:off x="-468560" y="1419622"/>
            <a:ext cx="105240" cy="1478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“This is a quote, words full of wisdom that someone important said and can make the reader get inspired.”</a:t>
            </a:r>
            <a:endParaRPr dirty="0"/>
          </a:p>
        </p:txBody>
      </p:sp>
      <p:sp>
        <p:nvSpPr>
          <p:cNvPr id="1092" name="Google Shape;1092;p55"/>
          <p:cNvSpPr txBox="1">
            <a:spLocks noGrp="1"/>
          </p:cNvSpPr>
          <p:nvPr>
            <p:ph type="title"/>
          </p:nvPr>
        </p:nvSpPr>
        <p:spPr>
          <a:xfrm>
            <a:off x="1331640" y="2355726"/>
            <a:ext cx="6624736" cy="531900"/>
          </a:xfrm>
          <a:prstGeom prst="rect">
            <a:avLst/>
          </a:prstGeom>
        </p:spPr>
        <p:txBody>
          <a:bodyPr spcFirstLastPara="1" wrap="square" lIns="91425" tIns="91425" rIns="91425" bIns="91425" anchor="ctr" anchorCtr="0">
            <a:noAutofit/>
          </a:bodyPr>
          <a:lstStyle/>
          <a:p>
            <a:r>
              <a:rPr lang="ru-RU" sz="2000" dirty="0" smtClean="0"/>
              <a:t>14. 04 Лекция на тему «Вред </a:t>
            </a:r>
            <a:r>
              <a:rPr lang="ru-RU" sz="2000" dirty="0" err="1" smtClean="0"/>
              <a:t>вейпов</a:t>
            </a:r>
            <a:r>
              <a:rPr lang="ru-RU" sz="2000" dirty="0" smtClean="0"/>
              <a:t>» в гимназии №12</a:t>
            </a:r>
            <a:br>
              <a:rPr lang="ru-RU" sz="2000" dirty="0" smtClean="0"/>
            </a:br>
            <a:r>
              <a:rPr lang="ru-RU" sz="2000" dirty="0" smtClean="0"/>
              <a:t>14. 04 Экскурсия в ЧГМА и музей анатомии для гимназии № 12 </a:t>
            </a:r>
            <a:br>
              <a:rPr lang="ru-RU" sz="2000" dirty="0" smtClean="0"/>
            </a:br>
            <a:r>
              <a:rPr lang="ru-RU" sz="2000" dirty="0" smtClean="0"/>
              <a:t>7.04 Экскурсия в ЧГМА и музей анатомии для гимназии№12</a:t>
            </a:r>
            <a:br>
              <a:rPr lang="ru-RU" sz="2000" dirty="0" smtClean="0"/>
            </a:br>
            <a:r>
              <a:rPr lang="ru-RU" sz="2000" dirty="0" smtClean="0"/>
              <a:t>05.05 Экскурсия в ЧГМА и музей анатомии для гимназии № 12</a:t>
            </a:r>
            <a:br>
              <a:rPr lang="ru-RU" sz="2000" dirty="0" smtClean="0"/>
            </a:br>
            <a:r>
              <a:rPr lang="ru-RU" sz="2000" dirty="0" smtClean="0"/>
              <a:t>12.05  Экскурсия в музей анатомии для гимназии №12</a:t>
            </a:r>
            <a:br>
              <a:rPr lang="ru-RU" sz="2000" dirty="0" smtClean="0"/>
            </a:br>
            <a:r>
              <a:rPr lang="ru-RU" sz="2000" dirty="0" smtClean="0"/>
              <a:t>19.05 Экскурсия в музей анатомии для учеников из </a:t>
            </a:r>
            <a:r>
              <a:rPr lang="ru-RU" sz="2000" dirty="0" err="1" smtClean="0"/>
              <a:t>пгт</a:t>
            </a:r>
            <a:r>
              <a:rPr lang="ru-RU" sz="2000" dirty="0" smtClean="0"/>
              <a:t>. Дарасун</a:t>
            </a:r>
            <a:br>
              <a:rPr lang="ru-RU" sz="2000" dirty="0" smtClean="0"/>
            </a:br>
            <a:r>
              <a:rPr lang="ru-RU" sz="2000" dirty="0" smtClean="0"/>
              <a:t>Участие в дне открытых дверей </a:t>
            </a:r>
            <a:endParaRPr sz="2000" dirty="0"/>
          </a:p>
        </p:txBody>
      </p:sp>
      <p:pic>
        <p:nvPicPr>
          <p:cNvPr id="1093" name="Google Shape;1093;p55"/>
          <p:cNvPicPr preferRelativeResize="0"/>
          <p:nvPr/>
        </p:nvPicPr>
        <p:blipFill>
          <a:blip r:embed="rId3">
            <a:alphaModFix/>
          </a:blip>
          <a:stretch>
            <a:fillRect/>
          </a:stretch>
        </p:blipFill>
        <p:spPr>
          <a:xfrm>
            <a:off x="6075112" y="4069975"/>
            <a:ext cx="113300" cy="113300"/>
          </a:xfrm>
          <a:prstGeom prst="rect">
            <a:avLst/>
          </a:prstGeom>
          <a:noFill/>
          <a:ln>
            <a:noFill/>
          </a:ln>
        </p:spPr>
      </p:pic>
      <p:pic>
        <p:nvPicPr>
          <p:cNvPr id="1094" name="Google Shape;1094;p55"/>
          <p:cNvPicPr preferRelativeResize="0"/>
          <p:nvPr/>
        </p:nvPicPr>
        <p:blipFill>
          <a:blip r:embed="rId4">
            <a:alphaModFix/>
          </a:blip>
          <a:stretch>
            <a:fillRect/>
          </a:stretch>
        </p:blipFill>
        <p:spPr>
          <a:xfrm rot="-5400000">
            <a:off x="-310701" y="2799100"/>
            <a:ext cx="2807500" cy="1881300"/>
          </a:xfrm>
          <a:prstGeom prst="rect">
            <a:avLst/>
          </a:prstGeom>
          <a:noFill/>
          <a:ln>
            <a:noFill/>
          </a:ln>
        </p:spPr>
      </p:pic>
      <p:pic>
        <p:nvPicPr>
          <p:cNvPr id="1095" name="Google Shape;1095;p55"/>
          <p:cNvPicPr preferRelativeResize="0"/>
          <p:nvPr/>
        </p:nvPicPr>
        <p:blipFill>
          <a:blip r:embed="rId5">
            <a:alphaModFix/>
          </a:blip>
          <a:stretch>
            <a:fillRect/>
          </a:stretch>
        </p:blipFill>
        <p:spPr>
          <a:xfrm>
            <a:off x="8245800" y="2944012"/>
            <a:ext cx="173870" cy="264025"/>
          </a:xfrm>
          <a:prstGeom prst="rect">
            <a:avLst/>
          </a:prstGeom>
          <a:noFill/>
          <a:ln>
            <a:noFill/>
          </a:ln>
        </p:spPr>
      </p:pic>
      <p:pic>
        <p:nvPicPr>
          <p:cNvPr id="1096" name="Google Shape;1096;p55"/>
          <p:cNvPicPr preferRelativeResize="0"/>
          <p:nvPr/>
        </p:nvPicPr>
        <p:blipFill>
          <a:blip r:embed="rId5">
            <a:alphaModFix/>
          </a:blip>
          <a:stretch>
            <a:fillRect/>
          </a:stretch>
        </p:blipFill>
        <p:spPr>
          <a:xfrm>
            <a:off x="1426875" y="3632187"/>
            <a:ext cx="173870" cy="264025"/>
          </a:xfrm>
          <a:prstGeom prst="rect">
            <a:avLst/>
          </a:prstGeom>
          <a:noFill/>
          <a:ln>
            <a:noFill/>
          </a:ln>
        </p:spPr>
      </p:pic>
      <p:pic>
        <p:nvPicPr>
          <p:cNvPr id="1097" name="Google Shape;1097;p55"/>
          <p:cNvPicPr preferRelativeResize="0"/>
          <p:nvPr/>
        </p:nvPicPr>
        <p:blipFill>
          <a:blip r:embed="rId5">
            <a:alphaModFix/>
          </a:blip>
          <a:stretch>
            <a:fillRect/>
          </a:stretch>
        </p:blipFill>
        <p:spPr>
          <a:xfrm>
            <a:off x="1115616" y="1563638"/>
            <a:ext cx="173870" cy="264025"/>
          </a:xfrm>
          <a:prstGeom prst="rect">
            <a:avLst/>
          </a:prstGeom>
          <a:noFill/>
          <a:ln>
            <a:noFill/>
          </a:ln>
        </p:spPr>
      </p:pic>
      <p:pic>
        <p:nvPicPr>
          <p:cNvPr id="1098" name="Google Shape;1098;p55"/>
          <p:cNvPicPr preferRelativeResize="0"/>
          <p:nvPr/>
        </p:nvPicPr>
        <p:blipFill>
          <a:blip r:embed="rId5">
            <a:alphaModFix/>
          </a:blip>
          <a:stretch>
            <a:fillRect/>
          </a:stretch>
        </p:blipFill>
        <p:spPr>
          <a:xfrm>
            <a:off x="3865275" y="4470387"/>
            <a:ext cx="173870" cy="264025"/>
          </a:xfrm>
          <a:prstGeom prst="rect">
            <a:avLst/>
          </a:prstGeom>
          <a:noFill/>
          <a:ln>
            <a:noFill/>
          </a:ln>
        </p:spPr>
      </p:pic>
      <p:pic>
        <p:nvPicPr>
          <p:cNvPr id="1099" name="Google Shape;1099;p55"/>
          <p:cNvPicPr preferRelativeResize="0"/>
          <p:nvPr/>
        </p:nvPicPr>
        <p:blipFill>
          <a:blip r:embed="rId5">
            <a:alphaModFix/>
          </a:blip>
          <a:stretch>
            <a:fillRect/>
          </a:stretch>
        </p:blipFill>
        <p:spPr>
          <a:xfrm>
            <a:off x="7917600" y="1327612"/>
            <a:ext cx="173870" cy="264025"/>
          </a:xfrm>
          <a:prstGeom prst="rect">
            <a:avLst/>
          </a:prstGeom>
          <a:noFill/>
          <a:ln>
            <a:noFill/>
          </a:ln>
        </p:spPr>
      </p:pic>
      <p:pic>
        <p:nvPicPr>
          <p:cNvPr id="1100" name="Google Shape;1100;p55"/>
          <p:cNvPicPr preferRelativeResize="0"/>
          <p:nvPr/>
        </p:nvPicPr>
        <p:blipFill>
          <a:blip r:embed="rId5">
            <a:alphaModFix/>
          </a:blip>
          <a:stretch>
            <a:fillRect/>
          </a:stretch>
        </p:blipFill>
        <p:spPr>
          <a:xfrm>
            <a:off x="1835696" y="4299942"/>
            <a:ext cx="173870" cy="264025"/>
          </a:xfrm>
          <a:prstGeom prst="rect">
            <a:avLst/>
          </a:prstGeom>
          <a:noFill/>
          <a:ln>
            <a:noFill/>
          </a:ln>
        </p:spPr>
      </p:pic>
      <p:grpSp>
        <p:nvGrpSpPr>
          <p:cNvPr id="2" name="Google Shape;1101;p55"/>
          <p:cNvGrpSpPr/>
          <p:nvPr/>
        </p:nvGrpSpPr>
        <p:grpSpPr>
          <a:xfrm rot="1545245">
            <a:off x="306416" y="207966"/>
            <a:ext cx="972989" cy="676709"/>
            <a:chOff x="3370900" y="1218500"/>
            <a:chExt cx="850650" cy="591600"/>
          </a:xfrm>
        </p:grpSpPr>
        <p:sp>
          <p:nvSpPr>
            <p:cNvPr id="1102" name="Google Shape;1102;p55"/>
            <p:cNvSpPr/>
            <p:nvPr/>
          </p:nvSpPr>
          <p:spPr>
            <a:xfrm>
              <a:off x="3370900" y="1378925"/>
              <a:ext cx="818125" cy="323600"/>
            </a:xfrm>
            <a:custGeom>
              <a:avLst/>
              <a:gdLst/>
              <a:ahLst/>
              <a:cxnLst/>
              <a:rect l="l" t="t" r="r" b="b"/>
              <a:pathLst>
                <a:path w="32725" h="12944" extrusionOk="0">
                  <a:moveTo>
                    <a:pt x="32724" y="1"/>
                  </a:moveTo>
                  <a:lnTo>
                    <a:pt x="17147" y="2569"/>
                  </a:lnTo>
                  <a:lnTo>
                    <a:pt x="1" y="12943"/>
                  </a:lnTo>
                  <a:lnTo>
                    <a:pt x="24485" y="11042"/>
                  </a:lnTo>
                  <a:lnTo>
                    <a:pt x="32724" y="1"/>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5"/>
            <p:cNvSpPr/>
            <p:nvPr/>
          </p:nvSpPr>
          <p:spPr>
            <a:xfrm>
              <a:off x="3638600" y="1480675"/>
              <a:ext cx="582950" cy="329425"/>
            </a:xfrm>
            <a:custGeom>
              <a:avLst/>
              <a:gdLst/>
              <a:ahLst/>
              <a:cxnLst/>
              <a:rect l="l" t="t" r="r" b="b"/>
              <a:pathLst>
                <a:path w="23318" h="13177" extrusionOk="0">
                  <a:moveTo>
                    <a:pt x="19314" y="0"/>
                  </a:moveTo>
                  <a:lnTo>
                    <a:pt x="14011" y="7439"/>
                  </a:lnTo>
                  <a:lnTo>
                    <a:pt x="1" y="8373"/>
                  </a:lnTo>
                  <a:lnTo>
                    <a:pt x="334" y="13176"/>
                  </a:lnTo>
                  <a:cubicBezTo>
                    <a:pt x="3525" y="11320"/>
                    <a:pt x="8490" y="10950"/>
                    <a:pt x="11763" y="10950"/>
                  </a:cubicBezTo>
                  <a:cubicBezTo>
                    <a:pt x="13724" y="10950"/>
                    <a:pt x="15078" y="11083"/>
                    <a:pt x="15078" y="11108"/>
                  </a:cubicBezTo>
                  <a:cubicBezTo>
                    <a:pt x="16612" y="7105"/>
                    <a:pt x="23317" y="2369"/>
                    <a:pt x="23317" y="2369"/>
                  </a:cubicBezTo>
                  <a:lnTo>
                    <a:pt x="19314" y="0"/>
                  </a:lnTo>
                  <a:close/>
                </a:path>
              </a:pathLst>
            </a:custGeom>
            <a:solidFill>
              <a:srgbClr val="343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3836250" y="1260500"/>
              <a:ext cx="212675" cy="269850"/>
            </a:xfrm>
            <a:custGeom>
              <a:avLst/>
              <a:gdLst/>
              <a:ahLst/>
              <a:cxnLst/>
              <a:rect l="l" t="t" r="r" b="b"/>
              <a:pathLst>
                <a:path w="8507" h="10794" extrusionOk="0">
                  <a:moveTo>
                    <a:pt x="8293" y="1"/>
                  </a:moveTo>
                  <a:cubicBezTo>
                    <a:pt x="7784" y="1"/>
                    <a:pt x="3367" y="91"/>
                    <a:pt x="2702" y="3604"/>
                  </a:cubicBezTo>
                  <a:cubicBezTo>
                    <a:pt x="2035" y="7139"/>
                    <a:pt x="34" y="10475"/>
                    <a:pt x="34" y="10508"/>
                  </a:cubicBezTo>
                  <a:cubicBezTo>
                    <a:pt x="0" y="10609"/>
                    <a:pt x="0" y="10742"/>
                    <a:pt x="100" y="10775"/>
                  </a:cubicBezTo>
                  <a:cubicBezTo>
                    <a:pt x="123" y="10786"/>
                    <a:pt x="145" y="10794"/>
                    <a:pt x="168" y="10794"/>
                  </a:cubicBezTo>
                  <a:cubicBezTo>
                    <a:pt x="215" y="10794"/>
                    <a:pt x="267" y="10764"/>
                    <a:pt x="334" y="10675"/>
                  </a:cubicBezTo>
                  <a:cubicBezTo>
                    <a:pt x="334" y="10675"/>
                    <a:pt x="2369" y="7306"/>
                    <a:pt x="3036" y="3670"/>
                  </a:cubicBezTo>
                  <a:cubicBezTo>
                    <a:pt x="3635" y="424"/>
                    <a:pt x="7778" y="334"/>
                    <a:pt x="8289" y="334"/>
                  </a:cubicBezTo>
                  <a:cubicBezTo>
                    <a:pt x="8318" y="334"/>
                    <a:pt x="8336" y="335"/>
                    <a:pt x="8340" y="335"/>
                  </a:cubicBezTo>
                  <a:cubicBezTo>
                    <a:pt x="8406" y="335"/>
                    <a:pt x="8506" y="268"/>
                    <a:pt x="8506" y="168"/>
                  </a:cubicBezTo>
                  <a:cubicBezTo>
                    <a:pt x="8506" y="101"/>
                    <a:pt x="8406" y="1"/>
                    <a:pt x="8340" y="1"/>
                  </a:cubicBezTo>
                  <a:cubicBezTo>
                    <a:pt x="8336" y="1"/>
                    <a:pt x="8320" y="1"/>
                    <a:pt x="8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4038050" y="1251100"/>
              <a:ext cx="66750" cy="49475"/>
            </a:xfrm>
            <a:custGeom>
              <a:avLst/>
              <a:gdLst/>
              <a:ahLst/>
              <a:cxnLst/>
              <a:rect l="l" t="t" r="r" b="b"/>
              <a:pathLst>
                <a:path w="2670" h="1979" extrusionOk="0">
                  <a:moveTo>
                    <a:pt x="1337" y="1"/>
                  </a:moveTo>
                  <a:cubicBezTo>
                    <a:pt x="736" y="1"/>
                    <a:pt x="149" y="175"/>
                    <a:pt x="101" y="844"/>
                  </a:cubicBezTo>
                  <a:cubicBezTo>
                    <a:pt x="1" y="1978"/>
                    <a:pt x="2002" y="1978"/>
                    <a:pt x="2002" y="1978"/>
                  </a:cubicBezTo>
                  <a:lnTo>
                    <a:pt x="2669" y="210"/>
                  </a:lnTo>
                  <a:cubicBezTo>
                    <a:pt x="2669" y="210"/>
                    <a:pt x="1995" y="1"/>
                    <a:pt x="1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3799550" y="1500600"/>
              <a:ext cx="93425" cy="57650"/>
            </a:xfrm>
            <a:custGeom>
              <a:avLst/>
              <a:gdLst/>
              <a:ahLst/>
              <a:cxnLst/>
              <a:rect l="l" t="t" r="r" b="b"/>
              <a:pathLst>
                <a:path w="3737" h="2306" extrusionOk="0">
                  <a:moveTo>
                    <a:pt x="1708" y="0"/>
                  </a:moveTo>
                  <a:cubicBezTo>
                    <a:pt x="1567" y="0"/>
                    <a:pt x="1440" y="13"/>
                    <a:pt x="1335" y="37"/>
                  </a:cubicBezTo>
                  <a:cubicBezTo>
                    <a:pt x="801" y="137"/>
                    <a:pt x="1" y="738"/>
                    <a:pt x="201" y="1338"/>
                  </a:cubicBezTo>
                  <a:cubicBezTo>
                    <a:pt x="401" y="1905"/>
                    <a:pt x="1402" y="2305"/>
                    <a:pt x="1969" y="2305"/>
                  </a:cubicBezTo>
                  <a:cubicBezTo>
                    <a:pt x="2669" y="2305"/>
                    <a:pt x="3737" y="1271"/>
                    <a:pt x="3403" y="671"/>
                  </a:cubicBezTo>
                  <a:cubicBezTo>
                    <a:pt x="3185" y="236"/>
                    <a:pt x="2325" y="0"/>
                    <a:pt x="1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4093925" y="1240500"/>
              <a:ext cx="75075" cy="30050"/>
            </a:xfrm>
            <a:custGeom>
              <a:avLst/>
              <a:gdLst/>
              <a:ahLst/>
              <a:cxnLst/>
              <a:rect l="l" t="t" r="r" b="b"/>
              <a:pathLst>
                <a:path w="3003" h="1202" extrusionOk="0">
                  <a:moveTo>
                    <a:pt x="2803" y="0"/>
                  </a:moveTo>
                  <a:cubicBezTo>
                    <a:pt x="2402" y="67"/>
                    <a:pt x="1969" y="267"/>
                    <a:pt x="1602" y="434"/>
                  </a:cubicBezTo>
                  <a:cubicBezTo>
                    <a:pt x="1168" y="634"/>
                    <a:pt x="768" y="834"/>
                    <a:pt x="301" y="834"/>
                  </a:cubicBezTo>
                  <a:cubicBezTo>
                    <a:pt x="267" y="801"/>
                    <a:pt x="201" y="801"/>
                    <a:pt x="134" y="801"/>
                  </a:cubicBezTo>
                  <a:cubicBezTo>
                    <a:pt x="67" y="834"/>
                    <a:pt x="1" y="934"/>
                    <a:pt x="1" y="1034"/>
                  </a:cubicBezTo>
                  <a:cubicBezTo>
                    <a:pt x="1" y="1101"/>
                    <a:pt x="67" y="1135"/>
                    <a:pt x="134" y="1201"/>
                  </a:cubicBezTo>
                  <a:cubicBezTo>
                    <a:pt x="201" y="1201"/>
                    <a:pt x="201" y="1201"/>
                    <a:pt x="267" y="1135"/>
                  </a:cubicBezTo>
                  <a:cubicBezTo>
                    <a:pt x="302" y="1137"/>
                    <a:pt x="337" y="1138"/>
                    <a:pt x="371" y="1138"/>
                  </a:cubicBezTo>
                  <a:cubicBezTo>
                    <a:pt x="866" y="1138"/>
                    <a:pt x="1334" y="921"/>
                    <a:pt x="1802" y="734"/>
                  </a:cubicBezTo>
                  <a:cubicBezTo>
                    <a:pt x="2169" y="567"/>
                    <a:pt x="2502" y="401"/>
                    <a:pt x="2903" y="334"/>
                  </a:cubicBezTo>
                  <a:cubicBezTo>
                    <a:pt x="2969" y="301"/>
                    <a:pt x="3003" y="234"/>
                    <a:pt x="3003" y="134"/>
                  </a:cubicBezTo>
                  <a:cubicBezTo>
                    <a:pt x="2969" y="67"/>
                    <a:pt x="2903"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4088925" y="1264525"/>
              <a:ext cx="73400" cy="13800"/>
            </a:xfrm>
            <a:custGeom>
              <a:avLst/>
              <a:gdLst/>
              <a:ahLst/>
              <a:cxnLst/>
              <a:rect l="l" t="t" r="r" b="b"/>
              <a:pathLst>
                <a:path w="2936" h="552" extrusionOk="0">
                  <a:moveTo>
                    <a:pt x="2595" y="0"/>
                  </a:moveTo>
                  <a:cubicBezTo>
                    <a:pt x="2234" y="0"/>
                    <a:pt x="1909" y="83"/>
                    <a:pt x="1535" y="140"/>
                  </a:cubicBezTo>
                  <a:cubicBezTo>
                    <a:pt x="1246" y="212"/>
                    <a:pt x="975" y="267"/>
                    <a:pt x="696" y="267"/>
                  </a:cubicBezTo>
                  <a:cubicBezTo>
                    <a:pt x="588" y="267"/>
                    <a:pt x="479" y="259"/>
                    <a:pt x="367" y="240"/>
                  </a:cubicBezTo>
                  <a:cubicBezTo>
                    <a:pt x="334" y="174"/>
                    <a:pt x="301" y="140"/>
                    <a:pt x="201" y="140"/>
                  </a:cubicBezTo>
                  <a:cubicBezTo>
                    <a:pt x="134" y="140"/>
                    <a:pt x="67" y="240"/>
                    <a:pt x="67" y="307"/>
                  </a:cubicBezTo>
                  <a:cubicBezTo>
                    <a:pt x="0" y="407"/>
                    <a:pt x="101" y="474"/>
                    <a:pt x="167" y="507"/>
                  </a:cubicBezTo>
                  <a:cubicBezTo>
                    <a:pt x="334" y="540"/>
                    <a:pt x="501" y="552"/>
                    <a:pt x="665" y="552"/>
                  </a:cubicBezTo>
                  <a:cubicBezTo>
                    <a:pt x="994" y="552"/>
                    <a:pt x="1313" y="507"/>
                    <a:pt x="1602" y="507"/>
                  </a:cubicBezTo>
                  <a:cubicBezTo>
                    <a:pt x="1909" y="456"/>
                    <a:pt x="2177" y="385"/>
                    <a:pt x="2451" y="385"/>
                  </a:cubicBezTo>
                  <a:cubicBezTo>
                    <a:pt x="2534" y="385"/>
                    <a:pt x="2617" y="392"/>
                    <a:pt x="2702" y="407"/>
                  </a:cubicBezTo>
                  <a:cubicBezTo>
                    <a:pt x="2836" y="407"/>
                    <a:pt x="2936" y="307"/>
                    <a:pt x="2936" y="240"/>
                  </a:cubicBezTo>
                  <a:cubicBezTo>
                    <a:pt x="2936" y="107"/>
                    <a:pt x="2836" y="7"/>
                    <a:pt x="2769" y="7"/>
                  </a:cubicBezTo>
                  <a:cubicBezTo>
                    <a:pt x="2710" y="2"/>
                    <a:pt x="265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5"/>
            <p:cNvSpPr/>
            <p:nvPr/>
          </p:nvSpPr>
          <p:spPr>
            <a:xfrm>
              <a:off x="4088100" y="1269975"/>
              <a:ext cx="80075" cy="23075"/>
            </a:xfrm>
            <a:custGeom>
              <a:avLst/>
              <a:gdLst/>
              <a:ahLst/>
              <a:cxnLst/>
              <a:rect l="l" t="t" r="r" b="b"/>
              <a:pathLst>
                <a:path w="3203" h="923" extrusionOk="0">
                  <a:moveTo>
                    <a:pt x="218" y="0"/>
                  </a:moveTo>
                  <a:cubicBezTo>
                    <a:pt x="200" y="0"/>
                    <a:pt x="182" y="7"/>
                    <a:pt x="167" y="22"/>
                  </a:cubicBezTo>
                  <a:cubicBezTo>
                    <a:pt x="100" y="56"/>
                    <a:pt x="0" y="122"/>
                    <a:pt x="33" y="222"/>
                  </a:cubicBezTo>
                  <a:cubicBezTo>
                    <a:pt x="100" y="423"/>
                    <a:pt x="234" y="589"/>
                    <a:pt x="500" y="723"/>
                  </a:cubicBezTo>
                  <a:cubicBezTo>
                    <a:pt x="534" y="723"/>
                    <a:pt x="567" y="756"/>
                    <a:pt x="634" y="756"/>
                  </a:cubicBezTo>
                  <a:cubicBezTo>
                    <a:pt x="1001" y="923"/>
                    <a:pt x="1468" y="923"/>
                    <a:pt x="1801" y="923"/>
                  </a:cubicBezTo>
                  <a:lnTo>
                    <a:pt x="2068" y="923"/>
                  </a:lnTo>
                  <a:cubicBezTo>
                    <a:pt x="2291" y="923"/>
                    <a:pt x="2498" y="908"/>
                    <a:pt x="2701" y="908"/>
                  </a:cubicBezTo>
                  <a:cubicBezTo>
                    <a:pt x="2802" y="908"/>
                    <a:pt x="2902" y="912"/>
                    <a:pt x="3002" y="923"/>
                  </a:cubicBezTo>
                  <a:cubicBezTo>
                    <a:pt x="3136" y="923"/>
                    <a:pt x="3202" y="856"/>
                    <a:pt x="3202" y="756"/>
                  </a:cubicBezTo>
                  <a:cubicBezTo>
                    <a:pt x="3202" y="623"/>
                    <a:pt x="3136" y="556"/>
                    <a:pt x="3036" y="556"/>
                  </a:cubicBezTo>
                  <a:cubicBezTo>
                    <a:pt x="2886" y="539"/>
                    <a:pt x="2727" y="531"/>
                    <a:pt x="2564" y="531"/>
                  </a:cubicBezTo>
                  <a:cubicBezTo>
                    <a:pt x="2402" y="531"/>
                    <a:pt x="2235" y="539"/>
                    <a:pt x="2068" y="556"/>
                  </a:cubicBezTo>
                  <a:lnTo>
                    <a:pt x="1801" y="556"/>
                  </a:lnTo>
                  <a:cubicBezTo>
                    <a:pt x="1401" y="556"/>
                    <a:pt x="1034" y="556"/>
                    <a:pt x="667" y="389"/>
                  </a:cubicBezTo>
                  <a:cubicBezTo>
                    <a:pt x="567" y="356"/>
                    <a:pt x="434" y="256"/>
                    <a:pt x="367" y="122"/>
                  </a:cubicBezTo>
                  <a:cubicBezTo>
                    <a:pt x="341" y="71"/>
                    <a:pt x="27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5"/>
            <p:cNvSpPr/>
            <p:nvPr/>
          </p:nvSpPr>
          <p:spPr>
            <a:xfrm>
              <a:off x="4083075" y="1292725"/>
              <a:ext cx="45900" cy="57050"/>
            </a:xfrm>
            <a:custGeom>
              <a:avLst/>
              <a:gdLst/>
              <a:ahLst/>
              <a:cxnLst/>
              <a:rect l="l" t="t" r="r" b="b"/>
              <a:pathLst>
                <a:path w="1836" h="2282" extrusionOk="0">
                  <a:moveTo>
                    <a:pt x="170" y="0"/>
                  </a:moveTo>
                  <a:cubicBezTo>
                    <a:pt x="149" y="0"/>
                    <a:pt x="126" y="5"/>
                    <a:pt x="101" y="13"/>
                  </a:cubicBezTo>
                  <a:cubicBezTo>
                    <a:pt x="34" y="46"/>
                    <a:pt x="1" y="146"/>
                    <a:pt x="34" y="213"/>
                  </a:cubicBezTo>
                  <a:cubicBezTo>
                    <a:pt x="68" y="346"/>
                    <a:pt x="201" y="413"/>
                    <a:pt x="301" y="513"/>
                  </a:cubicBezTo>
                  <a:cubicBezTo>
                    <a:pt x="368" y="547"/>
                    <a:pt x="468" y="647"/>
                    <a:pt x="535" y="680"/>
                  </a:cubicBezTo>
                  <a:cubicBezTo>
                    <a:pt x="735" y="847"/>
                    <a:pt x="968" y="1014"/>
                    <a:pt x="1135" y="1180"/>
                  </a:cubicBezTo>
                  <a:cubicBezTo>
                    <a:pt x="1269" y="1314"/>
                    <a:pt x="1535" y="1647"/>
                    <a:pt x="1502" y="2014"/>
                  </a:cubicBezTo>
                  <a:cubicBezTo>
                    <a:pt x="1502" y="2114"/>
                    <a:pt x="1535" y="2148"/>
                    <a:pt x="1602" y="2181"/>
                  </a:cubicBezTo>
                  <a:cubicBezTo>
                    <a:pt x="1669" y="2181"/>
                    <a:pt x="1669" y="2181"/>
                    <a:pt x="1602" y="2281"/>
                  </a:cubicBezTo>
                  <a:cubicBezTo>
                    <a:pt x="1702" y="2281"/>
                    <a:pt x="1769" y="2181"/>
                    <a:pt x="1769" y="2114"/>
                  </a:cubicBezTo>
                  <a:cubicBezTo>
                    <a:pt x="1836" y="1714"/>
                    <a:pt x="1669" y="1314"/>
                    <a:pt x="1335" y="980"/>
                  </a:cubicBezTo>
                  <a:cubicBezTo>
                    <a:pt x="1168" y="780"/>
                    <a:pt x="902" y="613"/>
                    <a:pt x="701" y="447"/>
                  </a:cubicBezTo>
                  <a:cubicBezTo>
                    <a:pt x="668" y="380"/>
                    <a:pt x="568" y="313"/>
                    <a:pt x="501" y="280"/>
                  </a:cubicBezTo>
                  <a:cubicBezTo>
                    <a:pt x="401" y="213"/>
                    <a:pt x="368" y="146"/>
                    <a:pt x="335" y="113"/>
                  </a:cubicBezTo>
                  <a:cubicBezTo>
                    <a:pt x="285" y="38"/>
                    <a:pt x="234" y="0"/>
                    <a:pt x="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4092250" y="1218500"/>
              <a:ext cx="53400" cy="45025"/>
            </a:xfrm>
            <a:custGeom>
              <a:avLst/>
              <a:gdLst/>
              <a:ahLst/>
              <a:cxnLst/>
              <a:rect l="l" t="t" r="r" b="b"/>
              <a:pathLst>
                <a:path w="2136" h="1801" extrusionOk="0">
                  <a:moveTo>
                    <a:pt x="1948" y="1"/>
                  </a:moveTo>
                  <a:cubicBezTo>
                    <a:pt x="1890" y="1"/>
                    <a:pt x="1827" y="38"/>
                    <a:pt x="1802" y="113"/>
                  </a:cubicBezTo>
                  <a:cubicBezTo>
                    <a:pt x="1502" y="747"/>
                    <a:pt x="868" y="1247"/>
                    <a:pt x="168" y="1447"/>
                  </a:cubicBezTo>
                  <a:cubicBezTo>
                    <a:pt x="101" y="1481"/>
                    <a:pt x="1" y="1581"/>
                    <a:pt x="34" y="1648"/>
                  </a:cubicBezTo>
                  <a:cubicBezTo>
                    <a:pt x="34" y="1748"/>
                    <a:pt x="68" y="1781"/>
                    <a:pt x="134" y="1781"/>
                  </a:cubicBezTo>
                  <a:cubicBezTo>
                    <a:pt x="147" y="1793"/>
                    <a:pt x="159" y="1801"/>
                    <a:pt x="173" y="1801"/>
                  </a:cubicBezTo>
                  <a:cubicBezTo>
                    <a:pt x="197" y="1801"/>
                    <a:pt x="225" y="1778"/>
                    <a:pt x="268" y="1714"/>
                  </a:cubicBezTo>
                  <a:cubicBezTo>
                    <a:pt x="1035" y="1514"/>
                    <a:pt x="1702" y="980"/>
                    <a:pt x="2069" y="247"/>
                  </a:cubicBezTo>
                  <a:cubicBezTo>
                    <a:pt x="2136" y="147"/>
                    <a:pt x="2069" y="46"/>
                    <a:pt x="2002" y="13"/>
                  </a:cubicBezTo>
                  <a:cubicBezTo>
                    <a:pt x="1986" y="5"/>
                    <a:pt x="1967" y="1"/>
                    <a:pt x="1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4083925" y="1281150"/>
              <a:ext cx="67575" cy="36925"/>
            </a:xfrm>
            <a:custGeom>
              <a:avLst/>
              <a:gdLst/>
              <a:ahLst/>
              <a:cxnLst/>
              <a:rect l="l" t="t" r="r" b="b"/>
              <a:pathLst>
                <a:path w="2703" h="1477" extrusionOk="0">
                  <a:moveTo>
                    <a:pt x="217" y="1"/>
                  </a:moveTo>
                  <a:cubicBezTo>
                    <a:pt x="175" y="1"/>
                    <a:pt x="134" y="26"/>
                    <a:pt x="100" y="76"/>
                  </a:cubicBezTo>
                  <a:cubicBezTo>
                    <a:pt x="0" y="142"/>
                    <a:pt x="0" y="242"/>
                    <a:pt x="100" y="309"/>
                  </a:cubicBezTo>
                  <a:cubicBezTo>
                    <a:pt x="501" y="676"/>
                    <a:pt x="1001" y="976"/>
                    <a:pt x="1501" y="1176"/>
                  </a:cubicBezTo>
                  <a:cubicBezTo>
                    <a:pt x="1835" y="1310"/>
                    <a:pt x="2169" y="1410"/>
                    <a:pt x="2502" y="1477"/>
                  </a:cubicBezTo>
                  <a:cubicBezTo>
                    <a:pt x="2636" y="1477"/>
                    <a:pt x="2702" y="1410"/>
                    <a:pt x="2702" y="1310"/>
                  </a:cubicBezTo>
                  <a:cubicBezTo>
                    <a:pt x="2702" y="1176"/>
                    <a:pt x="2636" y="1110"/>
                    <a:pt x="2535" y="1110"/>
                  </a:cubicBezTo>
                  <a:cubicBezTo>
                    <a:pt x="1702" y="1010"/>
                    <a:pt x="968" y="643"/>
                    <a:pt x="334" y="76"/>
                  </a:cubicBezTo>
                  <a:cubicBezTo>
                    <a:pt x="301" y="26"/>
                    <a:pt x="259" y="1"/>
                    <a:pt x="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Big University Graduation Ceremony by Slidesgo">
  <a:themeElements>
    <a:clrScheme name="Simple Light">
      <a:dk1>
        <a:srgbClr val="EDDA9F"/>
      </a:dk1>
      <a:lt1>
        <a:srgbClr val="516D56"/>
      </a:lt1>
      <a:dk2>
        <a:srgbClr val="595959"/>
      </a:dk2>
      <a:lt2>
        <a:srgbClr val="EEEEEE"/>
      </a:lt2>
      <a:accent1>
        <a:srgbClr val="AF824F"/>
      </a:accent1>
      <a:accent2>
        <a:srgbClr val="3A3A3A"/>
      </a:accent2>
      <a:accent3>
        <a:srgbClr val="384D3C"/>
      </a:accent3>
      <a:accent4>
        <a:srgbClr val="EEEEEE"/>
      </a:accent4>
      <a:accent5>
        <a:srgbClr val="AF824F"/>
      </a:accent5>
      <a:accent6>
        <a:srgbClr val="EDDA9F"/>
      </a:accent6>
      <a:hlink>
        <a:srgbClr val="EDDA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1343</Words>
  <Application>Microsoft Office PowerPoint</Application>
  <PresentationFormat>Экран (16:9)</PresentationFormat>
  <Paragraphs>179</Paragraphs>
  <Slides>39</Slides>
  <Notes>39</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39</vt:i4>
      </vt:variant>
    </vt:vector>
  </HeadingPairs>
  <TitlesOfParts>
    <vt:vector size="47" baseType="lpstr">
      <vt:lpstr>Arial</vt:lpstr>
      <vt:lpstr>Baskervville</vt:lpstr>
      <vt:lpstr>Assistant</vt:lpstr>
      <vt:lpstr>Nunito Light</vt:lpstr>
      <vt:lpstr>Bebas Neue</vt:lpstr>
      <vt:lpstr>PT Sans</vt:lpstr>
      <vt:lpstr>Anaheim</vt:lpstr>
      <vt:lpstr>Big University Graduation Ceremony by Slidesgo</vt:lpstr>
      <vt:lpstr>Отчет о работе ВО «Правильный Выбор» и Центра Карьеры за год 22-23г</vt:lpstr>
      <vt:lpstr>25.10.22 Экскурсия в анатомический музей для учеников школы №9; Экскурсия в музей анатомии для учеников школы №42, 11 класс 21.10 Экскурсия в анатомический музей для учеников 10а класса школы №3 11.11 Экскурсия в анатомический музей для учеников 10б класса школы №3 18.11 Экскурсия в анатомический музей для учеников 9в класса школы №3 25.11 Экскурсия в анатомический музей для учеников 11 класса школы №3   </vt:lpstr>
      <vt:lpstr>9.12 экскурссия в ЧГМА и музей анатомии для школы № 3 15.12 экскурсия в ЧГМА и музей анатомии для школы № 2   </vt:lpstr>
      <vt:lpstr>1.03 Профориентационная экскурсия в ЧГМА, музей анатомии и мастер-класс по первой помощи совместно с ВО «Феникс» для учеников 21 гимназии.</vt:lpstr>
      <vt:lpstr>1.03 Флешмоб </vt:lpstr>
      <vt:lpstr>3.03 Профориентационная экскурсия в ЧГМА и музей анатомии для учеников из пгт. Агинское</vt:lpstr>
      <vt:lpstr>15.02 2 лекции на тему «Влияние вейпов на организм подростков» в школе № 33</vt:lpstr>
      <vt:lpstr>17.03 2 лекции на тему « Вред курения вейпов для здоровья человека» в школе № 48</vt:lpstr>
      <vt:lpstr>14. 04 Лекция на тему «Вред вейпов» в гимназии №12 14. 04 Экскурсия в ЧГМА и музей анатомии для гимназии № 12  7.04 Экскурсия в ЧГМА и музей анатомии для гимназии№12 05.05 Экскурсия в ЧГМА и музей анатомии для гимназии № 12 12.05  Экскурсия в музей анатомии для гимназии №12 19.05 Экскурсия в музей анатомии для учеников из пгт. Дарасун Участие в дне открытых дверей </vt:lpstr>
      <vt:lpstr>Contents of this template</vt:lpstr>
      <vt:lpstr>Table of contents</vt:lpstr>
      <vt:lpstr>Центр Карьеры</vt:lpstr>
      <vt:lpstr>16.02 первое собрание актива Центра Карьеры</vt:lpstr>
      <vt:lpstr>15.03 Интервью с начальником отдела кадровой политики МЗ Забайкальского края Лазаревой Еленой Владимировны </vt:lpstr>
      <vt:lpstr>16.03 Интервью с Главным врачом ГКБ №1 Чепцовым Федором Романовичем</vt:lpstr>
      <vt:lpstr>16.03 Организация встречи ординаторов и студентов 6 курса с заместителем главного врача ГКБ №1 по хирургии Лобановым Леонидом Сергеевичем </vt:lpstr>
      <vt:lpstr>16.03 Интервью с заместителем главного врача ГКБ № 1 по хирургии Лобановым Леонидом Сергеевичем</vt:lpstr>
      <vt:lpstr>Our best assignment</vt:lpstr>
      <vt:lpstr>History of our university</vt:lpstr>
      <vt:lpstr>16.03 интервью с ординатором по специальности «Терапия» Еленой Придатко</vt:lpstr>
      <vt:lpstr>Who is graduating?</vt:lpstr>
      <vt:lpstr>Awards</vt:lpstr>
      <vt:lpstr>24.03 Интервью с ординатором 2 года по специальности «Травматология-Ортопедия» Каплиной Маргаритой Николаевной</vt:lpstr>
      <vt:lpstr>Special honors</vt:lpstr>
      <vt:lpstr>24.03 Интервью с ординатором 2 года по специальности «Неонатология» Гладких Екатериной Сергеевной</vt:lpstr>
      <vt:lpstr>9h 55m 23s</vt:lpstr>
      <vt:lpstr>20 и 27. 03 Информационные посты о заключении целевого договора</vt:lpstr>
      <vt:lpstr>Favorite subjects</vt:lpstr>
      <vt:lpstr>14.03 Опрос, связанный с мотивацией студентов и ординаторов ЧГМА работать по специальности.</vt:lpstr>
      <vt:lpstr>Favorite courses</vt:lpstr>
      <vt:lpstr>17.03 Съемка навигационных роликов в МЗ Забайкальского края и ГКБ № 1</vt:lpstr>
      <vt:lpstr>The best students</vt:lpstr>
      <vt:lpstr> 5. 04. встреча с начальником юридического отдела Ивановой Валерией Григорьевной ЧГМА "юридическая сторона целевого договора«;  21.04  встреча с юристом ГКБ1 "Юридическая защита врача»   </vt:lpstr>
      <vt:lpstr>24.04 Ярмарка Вакансий</vt:lpstr>
      <vt:lpstr>12.05 ВСТРЕЧА на кафедре патологической анатомии для студентов 5-6 курсов; 16.05 встреча с врачами неонатолагами для студентов 5-6 курсов Паспорта специальности: неврология, травматология, неврология, озис и т.д.   </vt:lpstr>
      <vt:lpstr>Ежедневные информационные посты для абитуриентов, студентов и ординаторов.</vt:lpstr>
      <vt:lpstr>Ежедневные информационные посты для абитуриентов, студентов и ординаторов.</vt:lpstr>
      <vt:lpstr>01</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о работе ВО «Правильный Выбор» и Цен ра Карьеры за январь – март 2023г</dc:title>
  <dc:creator>Оля</dc:creator>
  <cp:lastModifiedBy>Оля</cp:lastModifiedBy>
  <cp:revision>3</cp:revision>
  <dcterms:modified xsi:type="dcterms:W3CDTF">2023-05-18T05:37:42Z</dcterms:modified>
</cp:coreProperties>
</file>